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6" r:id="rId3"/>
    <p:sldId id="258" r:id="rId4"/>
    <p:sldId id="267" r:id="rId5"/>
    <p:sldId id="259" r:id="rId6"/>
    <p:sldId id="268" r:id="rId7"/>
    <p:sldId id="269" r:id="rId8"/>
    <p:sldId id="274" r:id="rId9"/>
    <p:sldId id="270" r:id="rId10"/>
    <p:sldId id="271" r:id="rId11"/>
    <p:sldId id="272" r:id="rId12"/>
    <p:sldId id="276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989D6-9675-42E7-9DDC-A7189E8D886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01801B8-DF6A-497F-B708-65D7C55F4AD9}">
      <dgm:prSet phldrT="[Text]" custT="1"/>
      <dgm:spPr/>
      <dgm:t>
        <a:bodyPr/>
        <a:lstStyle/>
        <a:p>
          <a:r>
            <a:rPr lang="en-US" sz="1400" b="1" dirty="0" err="1" smtClean="0">
              <a:latin typeface="Arial "/>
            </a:rPr>
            <a:t>Ba</a:t>
          </a:r>
          <a:r>
            <a:rPr lang="sq-AL" sz="1400" b="1" dirty="0" err="1" smtClean="0">
              <a:latin typeface="Arial "/>
            </a:rPr>
            <a:t>za</a:t>
          </a:r>
          <a:r>
            <a:rPr lang="sq-AL" sz="1400" b="1" dirty="0" smtClean="0">
              <a:latin typeface="Arial "/>
            </a:rPr>
            <a:t> ligjore </a:t>
          </a:r>
          <a:r>
            <a:rPr lang="sq-AL" sz="1400" b="1" smtClean="0">
              <a:latin typeface="Arial "/>
            </a:rPr>
            <a:t>e plotësuar</a:t>
          </a:r>
          <a:endParaRPr lang="en-US" sz="1400" b="1" dirty="0">
            <a:latin typeface="Arial "/>
          </a:endParaRPr>
        </a:p>
      </dgm:t>
    </dgm:pt>
    <dgm:pt modelId="{CD29F684-8D81-4E22-9F36-2D4486F9A62B}" type="parTrans" cxnId="{FCBB5737-DB63-4995-9644-6564CBDFE563}">
      <dgm:prSet/>
      <dgm:spPr/>
      <dgm:t>
        <a:bodyPr/>
        <a:lstStyle/>
        <a:p>
          <a:endParaRPr lang="en-US"/>
        </a:p>
      </dgm:t>
    </dgm:pt>
    <dgm:pt modelId="{F22D1EA7-1877-4279-B03D-C9DBEDA3D9FF}" type="sibTrans" cxnId="{FCBB5737-DB63-4995-9644-6564CBDFE563}">
      <dgm:prSet/>
      <dgm:spPr/>
      <dgm:t>
        <a:bodyPr/>
        <a:lstStyle/>
        <a:p>
          <a:endParaRPr lang="en-US"/>
        </a:p>
      </dgm:t>
    </dgm:pt>
    <dgm:pt modelId="{A1A1AF8D-9DA6-454E-B59B-461BD2F47D39}">
      <dgm:prSet phldrT="[Text]" custT="1"/>
      <dgm:spPr/>
      <dgm:t>
        <a:bodyPr/>
        <a:lstStyle/>
        <a:p>
          <a:r>
            <a:rPr lang="en-US" sz="1400" b="1" dirty="0" smtClean="0">
              <a:latin typeface="Arial "/>
            </a:rPr>
            <a:t>M</a:t>
          </a:r>
          <a:r>
            <a:rPr lang="sq-AL" sz="1400" b="1" dirty="0" err="1" smtClean="0">
              <a:latin typeface="Arial "/>
            </a:rPr>
            <a:t>ësues</a:t>
          </a:r>
          <a:r>
            <a:rPr lang="sq-AL" sz="1400" b="1" dirty="0" smtClean="0">
              <a:latin typeface="Arial "/>
            </a:rPr>
            <a:t>/e të kualifikuar dhe </a:t>
          </a:r>
          <a:r>
            <a:rPr lang="sq-AL" sz="1400" b="1" smtClean="0">
              <a:latin typeface="Arial "/>
            </a:rPr>
            <a:t>të përkushtuar</a:t>
          </a:r>
          <a:endParaRPr lang="en-US" sz="1400" b="1" dirty="0">
            <a:latin typeface="Arial "/>
          </a:endParaRPr>
        </a:p>
      </dgm:t>
    </dgm:pt>
    <dgm:pt modelId="{10A9FF79-BCD1-4FB6-98FD-A7D4593F94AC}" type="parTrans" cxnId="{1DB88037-0352-466B-ACC1-02F9D007FD5A}">
      <dgm:prSet/>
      <dgm:spPr/>
      <dgm:t>
        <a:bodyPr/>
        <a:lstStyle/>
        <a:p>
          <a:endParaRPr lang="en-US"/>
        </a:p>
      </dgm:t>
    </dgm:pt>
    <dgm:pt modelId="{59D77CE3-E521-485D-BFE7-040C5585F1D0}" type="sibTrans" cxnId="{1DB88037-0352-466B-ACC1-02F9D007FD5A}">
      <dgm:prSet/>
      <dgm:spPr/>
      <dgm:t>
        <a:bodyPr/>
        <a:lstStyle/>
        <a:p>
          <a:endParaRPr lang="en-US"/>
        </a:p>
      </dgm:t>
    </dgm:pt>
    <dgm:pt modelId="{0E720243-A495-4DCB-968E-0F63460A2950}">
      <dgm:prSet phldrT="[Text]" custT="1"/>
      <dgm:spPr/>
      <dgm:t>
        <a:bodyPr/>
        <a:lstStyle/>
        <a:p>
          <a:r>
            <a:rPr lang="en-US" sz="1400" b="1" smtClean="0">
              <a:latin typeface="Arial "/>
            </a:rPr>
            <a:t>P</a:t>
          </a:r>
          <a:r>
            <a:rPr lang="sq-AL" sz="1400" b="1" smtClean="0">
              <a:latin typeface="Arial "/>
            </a:rPr>
            <a:t>rindër </a:t>
          </a:r>
          <a:r>
            <a:rPr lang="sq-AL" sz="1400" b="1" dirty="0" smtClean="0">
              <a:latin typeface="Arial "/>
            </a:rPr>
            <a:t>arsimdashës dhe të interesuar</a:t>
          </a:r>
          <a:endParaRPr lang="en-US" sz="1400" b="1" dirty="0">
            <a:latin typeface="Arial "/>
          </a:endParaRPr>
        </a:p>
      </dgm:t>
    </dgm:pt>
    <dgm:pt modelId="{B0918200-736D-4907-9278-119B3892C49A}" type="parTrans" cxnId="{7E798A8B-8C53-412A-B16A-8DAB9F91E74A}">
      <dgm:prSet/>
      <dgm:spPr/>
      <dgm:t>
        <a:bodyPr/>
        <a:lstStyle/>
        <a:p>
          <a:endParaRPr lang="en-US"/>
        </a:p>
      </dgm:t>
    </dgm:pt>
    <dgm:pt modelId="{AAAD7A86-F910-4B19-A7F6-ABBA9C4E35EC}" type="sibTrans" cxnId="{7E798A8B-8C53-412A-B16A-8DAB9F91E74A}">
      <dgm:prSet/>
      <dgm:spPr/>
      <dgm:t>
        <a:bodyPr/>
        <a:lstStyle/>
        <a:p>
          <a:endParaRPr lang="en-US"/>
        </a:p>
      </dgm:t>
    </dgm:pt>
    <dgm:pt modelId="{2DFF42B0-4D60-4D30-A490-9434A20957A8}">
      <dgm:prSet phldrT="[Text]" custT="1"/>
      <dgm:spPr/>
      <dgm:t>
        <a:bodyPr/>
        <a:lstStyle/>
        <a:p>
          <a:r>
            <a:rPr lang="en-US" sz="1400" b="1" dirty="0" smtClean="0">
              <a:latin typeface="Arial "/>
            </a:rPr>
            <a:t>I</a:t>
          </a:r>
          <a:r>
            <a:rPr lang="sq-AL" sz="1400" b="1" dirty="0" err="1" smtClean="0">
              <a:latin typeface="Arial "/>
            </a:rPr>
            <a:t>nstitucione</a:t>
          </a:r>
          <a:r>
            <a:rPr lang="sq-AL" sz="1400" b="1" dirty="0" smtClean="0">
              <a:latin typeface="Arial "/>
            </a:rPr>
            <a:t> arsimore me infrastrukturë bashkëkohore</a:t>
          </a:r>
          <a:endParaRPr lang="en-US" sz="1400" b="1" dirty="0">
            <a:latin typeface="Arial "/>
          </a:endParaRPr>
        </a:p>
      </dgm:t>
    </dgm:pt>
    <dgm:pt modelId="{E9BA86A2-26E0-44A8-8ADD-67704606C9C4}" type="parTrans" cxnId="{EB1BDC9F-EC83-4030-B621-6D46CF40B680}">
      <dgm:prSet/>
      <dgm:spPr/>
      <dgm:t>
        <a:bodyPr/>
        <a:lstStyle/>
        <a:p>
          <a:endParaRPr lang="en-US"/>
        </a:p>
      </dgm:t>
    </dgm:pt>
    <dgm:pt modelId="{1EDB23F3-8FBB-49BD-997B-8606546A4F16}" type="sibTrans" cxnId="{EB1BDC9F-EC83-4030-B621-6D46CF40B680}">
      <dgm:prSet/>
      <dgm:spPr/>
      <dgm:t>
        <a:bodyPr/>
        <a:lstStyle/>
        <a:p>
          <a:endParaRPr lang="en-US"/>
        </a:p>
      </dgm:t>
    </dgm:pt>
    <dgm:pt modelId="{B8370B0E-D972-49C3-AB19-0419CBE24EB1}">
      <dgm:prSet phldrT="[Text]" custT="1"/>
      <dgm:spPr/>
      <dgm:t>
        <a:bodyPr/>
        <a:lstStyle/>
        <a:p>
          <a:r>
            <a:rPr lang="en-US" sz="1400" b="1" smtClean="0">
              <a:latin typeface="Arial "/>
            </a:rPr>
            <a:t>K</a:t>
          </a:r>
          <a:r>
            <a:rPr lang="sq-AL" sz="1400" b="1" smtClean="0">
              <a:latin typeface="Arial "/>
            </a:rPr>
            <a:t>apacitete </a:t>
          </a:r>
          <a:r>
            <a:rPr lang="sq-AL" sz="1400" b="1" dirty="0" smtClean="0">
              <a:latin typeface="Arial "/>
            </a:rPr>
            <a:t>të brendshme trajnuese</a:t>
          </a:r>
          <a:endParaRPr lang="en-US" sz="1400" b="1" dirty="0">
            <a:latin typeface="Arial "/>
          </a:endParaRPr>
        </a:p>
      </dgm:t>
    </dgm:pt>
    <dgm:pt modelId="{6511C9BC-2507-4CB0-B60C-8B9570117F33}" type="parTrans" cxnId="{63BAE8AF-4526-48BB-AB21-293A52B6E708}">
      <dgm:prSet/>
      <dgm:spPr/>
      <dgm:t>
        <a:bodyPr/>
        <a:lstStyle/>
        <a:p>
          <a:endParaRPr lang="en-US"/>
        </a:p>
      </dgm:t>
    </dgm:pt>
    <dgm:pt modelId="{499F2128-79CD-42F4-B385-0EE72480E089}" type="sibTrans" cxnId="{63BAE8AF-4526-48BB-AB21-293A52B6E708}">
      <dgm:prSet/>
      <dgm:spPr/>
      <dgm:t>
        <a:bodyPr/>
        <a:lstStyle/>
        <a:p>
          <a:endParaRPr lang="en-US"/>
        </a:p>
      </dgm:t>
    </dgm:pt>
    <dgm:pt modelId="{49E20E88-2CA5-413E-AD33-D694DF5C9908}">
      <dgm:prSet phldrT="[Text]" custT="1"/>
      <dgm:spPr/>
      <dgm:t>
        <a:bodyPr/>
        <a:lstStyle/>
        <a:p>
          <a:r>
            <a:rPr lang="en-US" sz="1400" b="1" dirty="0" smtClean="0">
              <a:latin typeface="Arial "/>
            </a:rPr>
            <a:t>T</a:t>
          </a:r>
          <a:r>
            <a:rPr lang="sq-AL" sz="1400" b="1" dirty="0" err="1" smtClean="0">
              <a:latin typeface="Arial "/>
            </a:rPr>
            <a:t>regues</a:t>
          </a:r>
          <a:r>
            <a:rPr lang="sq-AL" sz="1400" b="1" dirty="0" smtClean="0">
              <a:latin typeface="Arial "/>
            </a:rPr>
            <a:t> cilësorë në arritjet e nxënësve</a:t>
          </a:r>
          <a:endParaRPr lang="en-US" sz="1400" b="1" dirty="0">
            <a:latin typeface="Arial "/>
          </a:endParaRPr>
        </a:p>
      </dgm:t>
    </dgm:pt>
    <dgm:pt modelId="{726FDF81-21CA-4A89-B756-D2165C5E8D59}" type="parTrans" cxnId="{DB89FF79-58D7-49FB-8BD2-B2061F8244A0}">
      <dgm:prSet/>
      <dgm:spPr/>
      <dgm:t>
        <a:bodyPr/>
        <a:lstStyle/>
        <a:p>
          <a:endParaRPr lang="en-US"/>
        </a:p>
      </dgm:t>
    </dgm:pt>
    <dgm:pt modelId="{54A54F17-6673-4B9E-97FD-08F0A145D518}" type="sibTrans" cxnId="{DB89FF79-58D7-49FB-8BD2-B2061F8244A0}">
      <dgm:prSet/>
      <dgm:spPr/>
      <dgm:t>
        <a:bodyPr/>
        <a:lstStyle/>
        <a:p>
          <a:endParaRPr lang="en-US"/>
        </a:p>
      </dgm:t>
    </dgm:pt>
    <dgm:pt modelId="{5215C719-4F90-4D7A-A80B-411DF768C62A}">
      <dgm:prSet phldrT="[Text]" custT="1"/>
      <dgm:spPr/>
      <dgm:t>
        <a:bodyPr/>
        <a:lstStyle/>
        <a:p>
          <a:r>
            <a:rPr lang="en-US" sz="1400" b="1" dirty="0" smtClean="0">
              <a:latin typeface="Arial "/>
            </a:rPr>
            <a:t>K</a:t>
          </a:r>
          <a:r>
            <a:rPr lang="sq-AL" sz="1400" b="1" err="1" smtClean="0">
              <a:latin typeface="Arial "/>
            </a:rPr>
            <a:t>onkurrencë</a:t>
          </a:r>
          <a:r>
            <a:rPr lang="sq-AL" sz="1400" b="1" smtClean="0">
              <a:latin typeface="Arial "/>
            </a:rPr>
            <a:t> pozitive </a:t>
          </a:r>
          <a:r>
            <a:rPr lang="sq-AL" sz="1400" b="1" dirty="0" smtClean="0">
              <a:latin typeface="Arial "/>
            </a:rPr>
            <a:t>me </a:t>
          </a:r>
          <a:r>
            <a:rPr lang="sq-AL" sz="1400" b="1" smtClean="0">
              <a:latin typeface="Arial "/>
            </a:rPr>
            <a:t>arsimin jopublik</a:t>
          </a:r>
          <a:endParaRPr lang="en-US" sz="1400" b="1" dirty="0">
            <a:latin typeface="Arial "/>
          </a:endParaRPr>
        </a:p>
      </dgm:t>
    </dgm:pt>
    <dgm:pt modelId="{F9489D38-B6E7-47DF-BBBD-2922FBA1A832}" type="parTrans" cxnId="{05CAC0E5-15A3-42D2-97B7-BBFE9EF1A9DB}">
      <dgm:prSet/>
      <dgm:spPr/>
      <dgm:t>
        <a:bodyPr/>
        <a:lstStyle/>
        <a:p>
          <a:endParaRPr lang="en-US"/>
        </a:p>
      </dgm:t>
    </dgm:pt>
    <dgm:pt modelId="{E3A71ADE-4D11-4F91-B3DF-C964CBE22D81}" type="sibTrans" cxnId="{05CAC0E5-15A3-42D2-97B7-BBFE9EF1A9DB}">
      <dgm:prSet/>
      <dgm:spPr/>
      <dgm:t>
        <a:bodyPr/>
        <a:lstStyle/>
        <a:p>
          <a:endParaRPr lang="en-US"/>
        </a:p>
      </dgm:t>
    </dgm:pt>
    <dgm:pt modelId="{DD80D97B-D69E-49E8-B27D-139E10D87780}">
      <dgm:prSet phldrT="[Text]" custT="1"/>
      <dgm:spPr/>
      <dgm:t>
        <a:bodyPr/>
        <a:lstStyle/>
        <a:p>
          <a:r>
            <a:rPr lang="en-US" sz="1400" b="1" dirty="0" smtClean="0">
              <a:latin typeface="Arial "/>
            </a:rPr>
            <a:t>M</a:t>
          </a:r>
          <a:r>
            <a:rPr lang="sq-AL" sz="1400" b="1" dirty="0" err="1" smtClean="0">
              <a:latin typeface="Arial "/>
            </a:rPr>
            <a:t>odele</a:t>
          </a:r>
          <a:r>
            <a:rPr lang="sq-AL" sz="1400" b="1" dirty="0" smtClean="0">
              <a:latin typeface="Arial "/>
            </a:rPr>
            <a:t> të suksesshme të mësimdhënies</a:t>
          </a:r>
          <a:endParaRPr lang="en-US" sz="1400" b="1" dirty="0">
            <a:latin typeface="Arial "/>
          </a:endParaRPr>
        </a:p>
      </dgm:t>
    </dgm:pt>
    <dgm:pt modelId="{6D782983-F764-45CB-AD6C-60B1EC03C2F2}" type="parTrans" cxnId="{BF68B1F7-365D-4DDC-AABA-EF52B221138E}">
      <dgm:prSet/>
      <dgm:spPr/>
      <dgm:t>
        <a:bodyPr/>
        <a:lstStyle/>
        <a:p>
          <a:endParaRPr lang="en-US"/>
        </a:p>
      </dgm:t>
    </dgm:pt>
    <dgm:pt modelId="{F6C8E513-16CC-46B6-87E6-1663CFED5132}" type="sibTrans" cxnId="{BF68B1F7-365D-4DDC-AABA-EF52B221138E}">
      <dgm:prSet/>
      <dgm:spPr/>
      <dgm:t>
        <a:bodyPr/>
        <a:lstStyle/>
        <a:p>
          <a:endParaRPr lang="en-US"/>
        </a:p>
      </dgm:t>
    </dgm:pt>
    <dgm:pt modelId="{C6C6CE70-E028-4D45-AC16-ADE86296E09E}">
      <dgm:prSet phldrT="[Text]" custT="1"/>
      <dgm:spPr/>
      <dgm:t>
        <a:bodyPr/>
        <a:lstStyle/>
        <a:p>
          <a:r>
            <a:rPr lang="en-US" sz="1400" b="1" dirty="0" smtClean="0">
              <a:latin typeface="Arial "/>
            </a:rPr>
            <a:t>I</a:t>
          </a:r>
          <a:r>
            <a:rPr lang="sq-AL" sz="1400" b="1" dirty="0" err="1" smtClean="0">
              <a:latin typeface="Arial "/>
            </a:rPr>
            <a:t>nfrastruktura</a:t>
          </a:r>
          <a:r>
            <a:rPr lang="sq-AL" sz="1400" b="1" dirty="0" smtClean="0">
              <a:latin typeface="Arial "/>
            </a:rPr>
            <a:t> e qytetit të Tiranës (rrugë</a:t>
          </a:r>
          <a:r>
            <a:rPr lang="sq-AL" sz="1400" b="1" smtClean="0">
              <a:latin typeface="Arial "/>
            </a:rPr>
            <a:t>, transport</a:t>
          </a:r>
          <a:r>
            <a:rPr lang="sq-AL" sz="1400" b="1" dirty="0" smtClean="0">
              <a:latin typeface="Arial "/>
            </a:rPr>
            <a:t>, biblioteka,</a:t>
          </a:r>
          <a:r>
            <a:rPr lang="en-US" sz="1400" b="1" dirty="0" smtClean="0">
              <a:latin typeface="Arial "/>
            </a:rPr>
            <a:t> </a:t>
          </a:r>
          <a:r>
            <a:rPr lang="sq-AL" sz="1400" b="1" smtClean="0">
              <a:latin typeface="Arial "/>
            </a:rPr>
            <a:t>mjedise sportive </a:t>
          </a:r>
          <a:r>
            <a:rPr lang="sq-AL" sz="1400" b="1" dirty="0" smtClean="0">
              <a:latin typeface="Arial "/>
            </a:rPr>
            <a:t>e argëtuese</a:t>
          </a:r>
          <a:r>
            <a:rPr lang="en-US" sz="1400" b="1" dirty="0" smtClean="0">
              <a:latin typeface="Arial "/>
            </a:rPr>
            <a:t> </a:t>
          </a:r>
          <a:r>
            <a:rPr lang="en-US" sz="1400" b="1" dirty="0" err="1" smtClean="0">
              <a:latin typeface="Arial "/>
            </a:rPr>
            <a:t>etj</a:t>
          </a:r>
          <a:r>
            <a:rPr lang="en-US" sz="1400" b="1" dirty="0" smtClean="0">
              <a:latin typeface="Arial "/>
            </a:rPr>
            <a:t>.</a:t>
          </a:r>
          <a:r>
            <a:rPr lang="sq-AL" sz="1400" b="1" dirty="0" smtClean="0">
              <a:latin typeface="Arial "/>
            </a:rPr>
            <a:t>)</a:t>
          </a:r>
          <a:endParaRPr lang="en-US" sz="1400" b="1" dirty="0">
            <a:latin typeface="Arial "/>
          </a:endParaRPr>
        </a:p>
      </dgm:t>
    </dgm:pt>
    <dgm:pt modelId="{A4641C85-F81E-4251-B151-9778381F8061}" type="parTrans" cxnId="{EA7607F9-48A3-410A-9F5A-9921CEBF4948}">
      <dgm:prSet/>
      <dgm:spPr/>
      <dgm:t>
        <a:bodyPr/>
        <a:lstStyle/>
        <a:p>
          <a:endParaRPr lang="en-US"/>
        </a:p>
      </dgm:t>
    </dgm:pt>
    <dgm:pt modelId="{E4DD215D-7648-4AF7-8608-AC89E66B5839}" type="sibTrans" cxnId="{EA7607F9-48A3-410A-9F5A-9921CEBF4948}">
      <dgm:prSet/>
      <dgm:spPr/>
      <dgm:t>
        <a:bodyPr/>
        <a:lstStyle/>
        <a:p>
          <a:endParaRPr lang="en-US"/>
        </a:p>
      </dgm:t>
    </dgm:pt>
    <dgm:pt modelId="{A4B0C83A-6A18-4199-932B-9BD48482DFD4}" type="pres">
      <dgm:prSet presAssocID="{587989D6-9675-42E7-9DDC-A7189E8D886C}" presName="linearFlow" presStyleCnt="0">
        <dgm:presLayoutVars>
          <dgm:dir/>
          <dgm:resizeHandles val="exact"/>
        </dgm:presLayoutVars>
      </dgm:prSet>
      <dgm:spPr/>
    </dgm:pt>
    <dgm:pt modelId="{5C8E8DC9-1087-435E-BEDC-A3ECDF6D86F5}" type="pres">
      <dgm:prSet presAssocID="{101801B8-DF6A-497F-B708-65D7C55F4AD9}" presName="composite" presStyleCnt="0"/>
      <dgm:spPr/>
    </dgm:pt>
    <dgm:pt modelId="{C962B68F-A4D3-4F32-AB01-8668647E56E7}" type="pres">
      <dgm:prSet presAssocID="{101801B8-DF6A-497F-B708-65D7C55F4AD9}" presName="imgShp" presStyleLbl="fgImgPlace1" presStyleIdx="0" presStyleCnt="9"/>
      <dgm:spPr/>
    </dgm:pt>
    <dgm:pt modelId="{015AC486-176C-4C4A-8B47-E68E8D37B354}" type="pres">
      <dgm:prSet presAssocID="{101801B8-DF6A-497F-B708-65D7C55F4AD9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1AC0C-BBA5-4A32-AC6C-DCAD395B3F57}" type="pres">
      <dgm:prSet presAssocID="{F22D1EA7-1877-4279-B03D-C9DBEDA3D9FF}" presName="spacing" presStyleCnt="0"/>
      <dgm:spPr/>
    </dgm:pt>
    <dgm:pt modelId="{CE6D183B-049A-4AE0-9808-0E9949E8756C}" type="pres">
      <dgm:prSet presAssocID="{A1A1AF8D-9DA6-454E-B59B-461BD2F47D39}" presName="composite" presStyleCnt="0"/>
      <dgm:spPr/>
    </dgm:pt>
    <dgm:pt modelId="{5493DB4C-8212-49A4-BC4E-C7217FCA8C62}" type="pres">
      <dgm:prSet presAssocID="{A1A1AF8D-9DA6-454E-B59B-461BD2F47D39}" presName="imgShp" presStyleLbl="fgImgPlace1" presStyleIdx="1" presStyleCnt="9"/>
      <dgm:spPr/>
    </dgm:pt>
    <dgm:pt modelId="{63F1D56D-1879-4DA6-8BA2-F60EB9B63A6E}" type="pres">
      <dgm:prSet presAssocID="{A1A1AF8D-9DA6-454E-B59B-461BD2F47D39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9CFBF-1F35-4238-8555-21A63C8B0EAF}" type="pres">
      <dgm:prSet presAssocID="{59D77CE3-E521-485D-BFE7-040C5585F1D0}" presName="spacing" presStyleCnt="0"/>
      <dgm:spPr/>
    </dgm:pt>
    <dgm:pt modelId="{A6FFF545-2DBB-4FEC-B8F2-A413F830C757}" type="pres">
      <dgm:prSet presAssocID="{0E720243-A495-4DCB-968E-0F63460A2950}" presName="composite" presStyleCnt="0"/>
      <dgm:spPr/>
    </dgm:pt>
    <dgm:pt modelId="{D8CE89B6-195C-451D-A411-9185C6FC7E4E}" type="pres">
      <dgm:prSet presAssocID="{0E720243-A495-4DCB-968E-0F63460A2950}" presName="imgShp" presStyleLbl="fgImgPlace1" presStyleIdx="2" presStyleCnt="9"/>
      <dgm:spPr/>
    </dgm:pt>
    <dgm:pt modelId="{B656AD69-093E-4D7E-BE04-60677F96A96E}" type="pres">
      <dgm:prSet presAssocID="{0E720243-A495-4DCB-968E-0F63460A2950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1CE7E-4815-403E-A05A-27D541B7D071}" type="pres">
      <dgm:prSet presAssocID="{AAAD7A86-F910-4B19-A7F6-ABBA9C4E35EC}" presName="spacing" presStyleCnt="0"/>
      <dgm:spPr/>
    </dgm:pt>
    <dgm:pt modelId="{547358B2-C13E-4496-B741-99FD0E01D6D4}" type="pres">
      <dgm:prSet presAssocID="{2DFF42B0-4D60-4D30-A490-9434A20957A8}" presName="composite" presStyleCnt="0"/>
      <dgm:spPr/>
    </dgm:pt>
    <dgm:pt modelId="{5B7617B8-CBB4-4D6C-B0EC-05850B8C50A8}" type="pres">
      <dgm:prSet presAssocID="{2DFF42B0-4D60-4D30-A490-9434A20957A8}" presName="imgShp" presStyleLbl="fgImgPlace1" presStyleIdx="3" presStyleCnt="9"/>
      <dgm:spPr/>
    </dgm:pt>
    <dgm:pt modelId="{D6C43A6D-C81B-4443-B817-B705B339BF19}" type="pres">
      <dgm:prSet presAssocID="{2DFF42B0-4D60-4D30-A490-9434A20957A8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273AF-3EE1-4DB8-8CE9-DE93575D3B7C}" type="pres">
      <dgm:prSet presAssocID="{1EDB23F3-8FBB-49BD-997B-8606546A4F16}" presName="spacing" presStyleCnt="0"/>
      <dgm:spPr/>
    </dgm:pt>
    <dgm:pt modelId="{37E32852-A13F-4CCD-9AB1-9031BD7C4243}" type="pres">
      <dgm:prSet presAssocID="{B8370B0E-D972-49C3-AB19-0419CBE24EB1}" presName="composite" presStyleCnt="0"/>
      <dgm:spPr/>
    </dgm:pt>
    <dgm:pt modelId="{CA36FA98-6B0E-441F-BB40-31434A81E07C}" type="pres">
      <dgm:prSet presAssocID="{B8370B0E-D972-49C3-AB19-0419CBE24EB1}" presName="imgShp" presStyleLbl="fgImgPlace1" presStyleIdx="4" presStyleCnt="9"/>
      <dgm:spPr/>
    </dgm:pt>
    <dgm:pt modelId="{99BA176C-E05B-4EF7-BE0C-CE3F78CB26D7}" type="pres">
      <dgm:prSet presAssocID="{B8370B0E-D972-49C3-AB19-0419CBE24EB1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DAD16-FD36-454C-9D22-19100A2BC1ED}" type="pres">
      <dgm:prSet presAssocID="{499F2128-79CD-42F4-B385-0EE72480E089}" presName="spacing" presStyleCnt="0"/>
      <dgm:spPr/>
    </dgm:pt>
    <dgm:pt modelId="{265B0985-3942-4639-9182-51D9DC5C7258}" type="pres">
      <dgm:prSet presAssocID="{49E20E88-2CA5-413E-AD33-D694DF5C9908}" presName="composite" presStyleCnt="0"/>
      <dgm:spPr/>
    </dgm:pt>
    <dgm:pt modelId="{27A3F2A5-B3D2-4481-B726-87FBAEF8FF05}" type="pres">
      <dgm:prSet presAssocID="{49E20E88-2CA5-413E-AD33-D694DF5C9908}" presName="imgShp" presStyleLbl="fgImgPlace1" presStyleIdx="5" presStyleCnt="9"/>
      <dgm:spPr/>
    </dgm:pt>
    <dgm:pt modelId="{EC6AF28E-82BE-4446-A3BD-8E37218F5B10}" type="pres">
      <dgm:prSet presAssocID="{49E20E88-2CA5-413E-AD33-D694DF5C9908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78F4F-AB1E-4EAB-80C1-301899445530}" type="pres">
      <dgm:prSet presAssocID="{54A54F17-6673-4B9E-97FD-08F0A145D518}" presName="spacing" presStyleCnt="0"/>
      <dgm:spPr/>
    </dgm:pt>
    <dgm:pt modelId="{7A1C97FB-06C2-47D9-AE09-8265A5EE211E}" type="pres">
      <dgm:prSet presAssocID="{5215C719-4F90-4D7A-A80B-411DF768C62A}" presName="composite" presStyleCnt="0"/>
      <dgm:spPr/>
    </dgm:pt>
    <dgm:pt modelId="{166D8309-4C9D-48DA-9D21-E646D672D268}" type="pres">
      <dgm:prSet presAssocID="{5215C719-4F90-4D7A-A80B-411DF768C62A}" presName="imgShp" presStyleLbl="fgImgPlace1" presStyleIdx="6" presStyleCnt="9"/>
      <dgm:spPr/>
    </dgm:pt>
    <dgm:pt modelId="{324CAE50-979A-414B-BF8A-30438533DE3F}" type="pres">
      <dgm:prSet presAssocID="{5215C719-4F90-4D7A-A80B-411DF768C62A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6FA90-B768-4B5B-9391-904AE1C82236}" type="pres">
      <dgm:prSet presAssocID="{E3A71ADE-4D11-4F91-B3DF-C964CBE22D81}" presName="spacing" presStyleCnt="0"/>
      <dgm:spPr/>
    </dgm:pt>
    <dgm:pt modelId="{DE7EBE4E-26E9-4182-B0F6-3976CE4C5ADB}" type="pres">
      <dgm:prSet presAssocID="{DD80D97B-D69E-49E8-B27D-139E10D87780}" presName="composite" presStyleCnt="0"/>
      <dgm:spPr/>
    </dgm:pt>
    <dgm:pt modelId="{7AD29CB8-5F46-40D0-BFBF-44E3BCE68AB3}" type="pres">
      <dgm:prSet presAssocID="{DD80D97B-D69E-49E8-B27D-139E10D87780}" presName="imgShp" presStyleLbl="fgImgPlace1" presStyleIdx="7" presStyleCnt="9"/>
      <dgm:spPr/>
    </dgm:pt>
    <dgm:pt modelId="{8D39CF43-290C-4D0E-A8E0-BDB91F2316E3}" type="pres">
      <dgm:prSet presAssocID="{DD80D97B-D69E-49E8-B27D-139E10D87780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CDD7F-5114-4CF0-8BC8-F1F4BCAD208D}" type="pres">
      <dgm:prSet presAssocID="{F6C8E513-16CC-46B6-87E6-1663CFED5132}" presName="spacing" presStyleCnt="0"/>
      <dgm:spPr/>
    </dgm:pt>
    <dgm:pt modelId="{FC1C5AD8-55E6-46B9-80D5-6B33954A5FED}" type="pres">
      <dgm:prSet presAssocID="{C6C6CE70-E028-4D45-AC16-ADE86296E09E}" presName="composite" presStyleCnt="0"/>
      <dgm:spPr/>
    </dgm:pt>
    <dgm:pt modelId="{BD271E8D-FF6A-484B-88FC-11C28D109096}" type="pres">
      <dgm:prSet presAssocID="{C6C6CE70-E028-4D45-AC16-ADE86296E09E}" presName="imgShp" presStyleLbl="fgImgPlace1" presStyleIdx="8" presStyleCnt="9"/>
      <dgm:spPr/>
    </dgm:pt>
    <dgm:pt modelId="{AD05DED5-1DCB-4639-91A7-36489F9FAD7C}" type="pres">
      <dgm:prSet presAssocID="{C6C6CE70-E028-4D45-AC16-ADE86296E09E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98A8B-8C53-412A-B16A-8DAB9F91E74A}" srcId="{587989D6-9675-42E7-9DDC-A7189E8D886C}" destId="{0E720243-A495-4DCB-968E-0F63460A2950}" srcOrd="2" destOrd="0" parTransId="{B0918200-736D-4907-9278-119B3892C49A}" sibTransId="{AAAD7A86-F910-4B19-A7F6-ABBA9C4E35EC}"/>
    <dgm:cxn modelId="{DB89FF79-58D7-49FB-8BD2-B2061F8244A0}" srcId="{587989D6-9675-42E7-9DDC-A7189E8D886C}" destId="{49E20E88-2CA5-413E-AD33-D694DF5C9908}" srcOrd="5" destOrd="0" parTransId="{726FDF81-21CA-4A89-B756-D2165C5E8D59}" sibTransId="{54A54F17-6673-4B9E-97FD-08F0A145D518}"/>
    <dgm:cxn modelId="{7858441B-E858-476E-84B8-B04C226272B4}" type="presOf" srcId="{B8370B0E-D972-49C3-AB19-0419CBE24EB1}" destId="{99BA176C-E05B-4EF7-BE0C-CE3F78CB26D7}" srcOrd="0" destOrd="0" presId="urn:microsoft.com/office/officeart/2005/8/layout/vList3"/>
    <dgm:cxn modelId="{32FF91A0-3F07-47AC-9B70-97EB9798A0E9}" type="presOf" srcId="{101801B8-DF6A-497F-B708-65D7C55F4AD9}" destId="{015AC486-176C-4C4A-8B47-E68E8D37B354}" srcOrd="0" destOrd="0" presId="urn:microsoft.com/office/officeart/2005/8/layout/vList3"/>
    <dgm:cxn modelId="{63BAE8AF-4526-48BB-AB21-293A52B6E708}" srcId="{587989D6-9675-42E7-9DDC-A7189E8D886C}" destId="{B8370B0E-D972-49C3-AB19-0419CBE24EB1}" srcOrd="4" destOrd="0" parTransId="{6511C9BC-2507-4CB0-B60C-8B9570117F33}" sibTransId="{499F2128-79CD-42F4-B385-0EE72480E089}"/>
    <dgm:cxn modelId="{EA7607F9-48A3-410A-9F5A-9921CEBF4948}" srcId="{587989D6-9675-42E7-9DDC-A7189E8D886C}" destId="{C6C6CE70-E028-4D45-AC16-ADE86296E09E}" srcOrd="8" destOrd="0" parTransId="{A4641C85-F81E-4251-B151-9778381F8061}" sibTransId="{E4DD215D-7648-4AF7-8608-AC89E66B5839}"/>
    <dgm:cxn modelId="{05CAC0E5-15A3-42D2-97B7-BBFE9EF1A9DB}" srcId="{587989D6-9675-42E7-9DDC-A7189E8D886C}" destId="{5215C719-4F90-4D7A-A80B-411DF768C62A}" srcOrd="6" destOrd="0" parTransId="{F9489D38-B6E7-47DF-BBBD-2922FBA1A832}" sibTransId="{E3A71ADE-4D11-4F91-B3DF-C964CBE22D81}"/>
    <dgm:cxn modelId="{A88D5EB1-4F42-4DCC-93CC-619F971453CD}" type="presOf" srcId="{DD80D97B-D69E-49E8-B27D-139E10D87780}" destId="{8D39CF43-290C-4D0E-A8E0-BDB91F2316E3}" srcOrd="0" destOrd="0" presId="urn:microsoft.com/office/officeart/2005/8/layout/vList3"/>
    <dgm:cxn modelId="{6AA7E707-C5AA-436B-9CF3-4255A6B29B6F}" type="presOf" srcId="{C6C6CE70-E028-4D45-AC16-ADE86296E09E}" destId="{AD05DED5-1DCB-4639-91A7-36489F9FAD7C}" srcOrd="0" destOrd="0" presId="urn:microsoft.com/office/officeart/2005/8/layout/vList3"/>
    <dgm:cxn modelId="{3574B49A-4007-4CF5-97A3-7E4E5C782DD2}" type="presOf" srcId="{0E720243-A495-4DCB-968E-0F63460A2950}" destId="{B656AD69-093E-4D7E-BE04-60677F96A96E}" srcOrd="0" destOrd="0" presId="urn:microsoft.com/office/officeart/2005/8/layout/vList3"/>
    <dgm:cxn modelId="{BF68B1F7-365D-4DDC-AABA-EF52B221138E}" srcId="{587989D6-9675-42E7-9DDC-A7189E8D886C}" destId="{DD80D97B-D69E-49E8-B27D-139E10D87780}" srcOrd="7" destOrd="0" parTransId="{6D782983-F764-45CB-AD6C-60B1EC03C2F2}" sibTransId="{F6C8E513-16CC-46B6-87E6-1663CFED5132}"/>
    <dgm:cxn modelId="{FCBB5737-DB63-4995-9644-6564CBDFE563}" srcId="{587989D6-9675-42E7-9DDC-A7189E8D886C}" destId="{101801B8-DF6A-497F-B708-65D7C55F4AD9}" srcOrd="0" destOrd="0" parTransId="{CD29F684-8D81-4E22-9F36-2D4486F9A62B}" sibTransId="{F22D1EA7-1877-4279-B03D-C9DBEDA3D9FF}"/>
    <dgm:cxn modelId="{EB1BDC9F-EC83-4030-B621-6D46CF40B680}" srcId="{587989D6-9675-42E7-9DDC-A7189E8D886C}" destId="{2DFF42B0-4D60-4D30-A490-9434A20957A8}" srcOrd="3" destOrd="0" parTransId="{E9BA86A2-26E0-44A8-8ADD-67704606C9C4}" sibTransId="{1EDB23F3-8FBB-49BD-997B-8606546A4F16}"/>
    <dgm:cxn modelId="{8C00BE10-CC2D-4A3F-9F5D-1BCCFC7F8502}" type="presOf" srcId="{587989D6-9675-42E7-9DDC-A7189E8D886C}" destId="{A4B0C83A-6A18-4199-932B-9BD48482DFD4}" srcOrd="0" destOrd="0" presId="urn:microsoft.com/office/officeart/2005/8/layout/vList3"/>
    <dgm:cxn modelId="{BA8D6B4A-8DC1-4A33-8F27-3553B2DCA864}" type="presOf" srcId="{2DFF42B0-4D60-4D30-A490-9434A20957A8}" destId="{D6C43A6D-C81B-4443-B817-B705B339BF19}" srcOrd="0" destOrd="0" presId="urn:microsoft.com/office/officeart/2005/8/layout/vList3"/>
    <dgm:cxn modelId="{8E949CC5-C728-4A5B-ABB2-B01D49B60DF2}" type="presOf" srcId="{49E20E88-2CA5-413E-AD33-D694DF5C9908}" destId="{EC6AF28E-82BE-4446-A3BD-8E37218F5B10}" srcOrd="0" destOrd="0" presId="urn:microsoft.com/office/officeart/2005/8/layout/vList3"/>
    <dgm:cxn modelId="{D9A208F6-596C-4D53-B926-9EDFD997CEF6}" type="presOf" srcId="{5215C719-4F90-4D7A-A80B-411DF768C62A}" destId="{324CAE50-979A-414B-BF8A-30438533DE3F}" srcOrd="0" destOrd="0" presId="urn:microsoft.com/office/officeart/2005/8/layout/vList3"/>
    <dgm:cxn modelId="{80D570EB-69CB-4D5B-9E60-C2ABC87952FE}" type="presOf" srcId="{A1A1AF8D-9DA6-454E-B59B-461BD2F47D39}" destId="{63F1D56D-1879-4DA6-8BA2-F60EB9B63A6E}" srcOrd="0" destOrd="0" presId="urn:microsoft.com/office/officeart/2005/8/layout/vList3"/>
    <dgm:cxn modelId="{1DB88037-0352-466B-ACC1-02F9D007FD5A}" srcId="{587989D6-9675-42E7-9DDC-A7189E8D886C}" destId="{A1A1AF8D-9DA6-454E-B59B-461BD2F47D39}" srcOrd="1" destOrd="0" parTransId="{10A9FF79-BCD1-4FB6-98FD-A7D4593F94AC}" sibTransId="{59D77CE3-E521-485D-BFE7-040C5585F1D0}"/>
    <dgm:cxn modelId="{B254B3CD-55A3-42DB-B4F7-F33F7710513A}" type="presParOf" srcId="{A4B0C83A-6A18-4199-932B-9BD48482DFD4}" destId="{5C8E8DC9-1087-435E-BEDC-A3ECDF6D86F5}" srcOrd="0" destOrd="0" presId="urn:microsoft.com/office/officeart/2005/8/layout/vList3"/>
    <dgm:cxn modelId="{725F94DC-1560-42A0-A8FB-1F79BEB0A836}" type="presParOf" srcId="{5C8E8DC9-1087-435E-BEDC-A3ECDF6D86F5}" destId="{C962B68F-A4D3-4F32-AB01-8668647E56E7}" srcOrd="0" destOrd="0" presId="urn:microsoft.com/office/officeart/2005/8/layout/vList3"/>
    <dgm:cxn modelId="{E0DB76CD-267C-445F-8E44-7D287E83A6A4}" type="presParOf" srcId="{5C8E8DC9-1087-435E-BEDC-A3ECDF6D86F5}" destId="{015AC486-176C-4C4A-8B47-E68E8D37B354}" srcOrd="1" destOrd="0" presId="urn:microsoft.com/office/officeart/2005/8/layout/vList3"/>
    <dgm:cxn modelId="{00AEA1F6-C5FD-4CD0-AD81-DABAE837E93D}" type="presParOf" srcId="{A4B0C83A-6A18-4199-932B-9BD48482DFD4}" destId="{67C1AC0C-BBA5-4A32-AC6C-DCAD395B3F57}" srcOrd="1" destOrd="0" presId="urn:microsoft.com/office/officeart/2005/8/layout/vList3"/>
    <dgm:cxn modelId="{B4FADD34-D227-4122-9D51-B797AEC74971}" type="presParOf" srcId="{A4B0C83A-6A18-4199-932B-9BD48482DFD4}" destId="{CE6D183B-049A-4AE0-9808-0E9949E8756C}" srcOrd="2" destOrd="0" presId="urn:microsoft.com/office/officeart/2005/8/layout/vList3"/>
    <dgm:cxn modelId="{8C2EA471-9465-4EF8-8692-B1DA17CFD790}" type="presParOf" srcId="{CE6D183B-049A-4AE0-9808-0E9949E8756C}" destId="{5493DB4C-8212-49A4-BC4E-C7217FCA8C62}" srcOrd="0" destOrd="0" presId="urn:microsoft.com/office/officeart/2005/8/layout/vList3"/>
    <dgm:cxn modelId="{75A655C7-BE73-4367-813D-DB0EF6DEAB6A}" type="presParOf" srcId="{CE6D183B-049A-4AE0-9808-0E9949E8756C}" destId="{63F1D56D-1879-4DA6-8BA2-F60EB9B63A6E}" srcOrd="1" destOrd="0" presId="urn:microsoft.com/office/officeart/2005/8/layout/vList3"/>
    <dgm:cxn modelId="{A1F69E30-8352-4293-BB44-109A57D29487}" type="presParOf" srcId="{A4B0C83A-6A18-4199-932B-9BD48482DFD4}" destId="{CA79CFBF-1F35-4238-8555-21A63C8B0EAF}" srcOrd="3" destOrd="0" presId="urn:microsoft.com/office/officeart/2005/8/layout/vList3"/>
    <dgm:cxn modelId="{22C0E228-0BF5-46F4-BFF6-3D6D7C9C33AE}" type="presParOf" srcId="{A4B0C83A-6A18-4199-932B-9BD48482DFD4}" destId="{A6FFF545-2DBB-4FEC-B8F2-A413F830C757}" srcOrd="4" destOrd="0" presId="urn:microsoft.com/office/officeart/2005/8/layout/vList3"/>
    <dgm:cxn modelId="{DA295B6B-DE37-48D7-A9D0-A4E63F3C6F53}" type="presParOf" srcId="{A6FFF545-2DBB-4FEC-B8F2-A413F830C757}" destId="{D8CE89B6-195C-451D-A411-9185C6FC7E4E}" srcOrd="0" destOrd="0" presId="urn:microsoft.com/office/officeart/2005/8/layout/vList3"/>
    <dgm:cxn modelId="{738F23D5-3719-4C23-895E-740BCA2AA827}" type="presParOf" srcId="{A6FFF545-2DBB-4FEC-B8F2-A413F830C757}" destId="{B656AD69-093E-4D7E-BE04-60677F96A96E}" srcOrd="1" destOrd="0" presId="urn:microsoft.com/office/officeart/2005/8/layout/vList3"/>
    <dgm:cxn modelId="{3DB3A817-45C7-4801-81D2-6AB6F7A7AD90}" type="presParOf" srcId="{A4B0C83A-6A18-4199-932B-9BD48482DFD4}" destId="{4061CE7E-4815-403E-A05A-27D541B7D071}" srcOrd="5" destOrd="0" presId="urn:microsoft.com/office/officeart/2005/8/layout/vList3"/>
    <dgm:cxn modelId="{CC5378CA-BCA0-4B8B-9038-638F9CB1A3FD}" type="presParOf" srcId="{A4B0C83A-6A18-4199-932B-9BD48482DFD4}" destId="{547358B2-C13E-4496-B741-99FD0E01D6D4}" srcOrd="6" destOrd="0" presId="urn:microsoft.com/office/officeart/2005/8/layout/vList3"/>
    <dgm:cxn modelId="{159CBC84-8A25-4452-A4CA-C25E57F34D7F}" type="presParOf" srcId="{547358B2-C13E-4496-B741-99FD0E01D6D4}" destId="{5B7617B8-CBB4-4D6C-B0EC-05850B8C50A8}" srcOrd="0" destOrd="0" presId="urn:microsoft.com/office/officeart/2005/8/layout/vList3"/>
    <dgm:cxn modelId="{711A9D39-9687-4E9A-806E-1A2E77B0A576}" type="presParOf" srcId="{547358B2-C13E-4496-B741-99FD0E01D6D4}" destId="{D6C43A6D-C81B-4443-B817-B705B339BF19}" srcOrd="1" destOrd="0" presId="urn:microsoft.com/office/officeart/2005/8/layout/vList3"/>
    <dgm:cxn modelId="{AE175359-3041-464E-9091-A01B1F14687D}" type="presParOf" srcId="{A4B0C83A-6A18-4199-932B-9BD48482DFD4}" destId="{2C0273AF-3EE1-4DB8-8CE9-DE93575D3B7C}" srcOrd="7" destOrd="0" presId="urn:microsoft.com/office/officeart/2005/8/layout/vList3"/>
    <dgm:cxn modelId="{E76B5BA5-A450-4B6D-AD8F-5BDC708681A9}" type="presParOf" srcId="{A4B0C83A-6A18-4199-932B-9BD48482DFD4}" destId="{37E32852-A13F-4CCD-9AB1-9031BD7C4243}" srcOrd="8" destOrd="0" presId="urn:microsoft.com/office/officeart/2005/8/layout/vList3"/>
    <dgm:cxn modelId="{3EAD5192-240F-441F-9753-8742BE42DC44}" type="presParOf" srcId="{37E32852-A13F-4CCD-9AB1-9031BD7C4243}" destId="{CA36FA98-6B0E-441F-BB40-31434A81E07C}" srcOrd="0" destOrd="0" presId="urn:microsoft.com/office/officeart/2005/8/layout/vList3"/>
    <dgm:cxn modelId="{DC305F5A-481F-413F-B0B9-905CA093800F}" type="presParOf" srcId="{37E32852-A13F-4CCD-9AB1-9031BD7C4243}" destId="{99BA176C-E05B-4EF7-BE0C-CE3F78CB26D7}" srcOrd="1" destOrd="0" presId="urn:microsoft.com/office/officeart/2005/8/layout/vList3"/>
    <dgm:cxn modelId="{6687B670-11FC-41FE-ACE7-BE81A577D272}" type="presParOf" srcId="{A4B0C83A-6A18-4199-932B-9BD48482DFD4}" destId="{B7EDAD16-FD36-454C-9D22-19100A2BC1ED}" srcOrd="9" destOrd="0" presId="urn:microsoft.com/office/officeart/2005/8/layout/vList3"/>
    <dgm:cxn modelId="{B780DD2C-BAE0-4BF6-B274-A3DADFA3EB40}" type="presParOf" srcId="{A4B0C83A-6A18-4199-932B-9BD48482DFD4}" destId="{265B0985-3942-4639-9182-51D9DC5C7258}" srcOrd="10" destOrd="0" presId="urn:microsoft.com/office/officeart/2005/8/layout/vList3"/>
    <dgm:cxn modelId="{229207BC-98D8-49BB-A8A8-9B4CAE64E9EA}" type="presParOf" srcId="{265B0985-3942-4639-9182-51D9DC5C7258}" destId="{27A3F2A5-B3D2-4481-B726-87FBAEF8FF05}" srcOrd="0" destOrd="0" presId="urn:microsoft.com/office/officeart/2005/8/layout/vList3"/>
    <dgm:cxn modelId="{2E623109-F837-4BBC-A22F-0EC923A73061}" type="presParOf" srcId="{265B0985-3942-4639-9182-51D9DC5C7258}" destId="{EC6AF28E-82BE-4446-A3BD-8E37218F5B10}" srcOrd="1" destOrd="0" presId="urn:microsoft.com/office/officeart/2005/8/layout/vList3"/>
    <dgm:cxn modelId="{5F366CE2-2915-4FC8-B5D9-AAD3C0B16E34}" type="presParOf" srcId="{A4B0C83A-6A18-4199-932B-9BD48482DFD4}" destId="{D1578F4F-AB1E-4EAB-80C1-301899445530}" srcOrd="11" destOrd="0" presId="urn:microsoft.com/office/officeart/2005/8/layout/vList3"/>
    <dgm:cxn modelId="{C9923B27-650D-4F4C-B3E5-5A824B6F16DF}" type="presParOf" srcId="{A4B0C83A-6A18-4199-932B-9BD48482DFD4}" destId="{7A1C97FB-06C2-47D9-AE09-8265A5EE211E}" srcOrd="12" destOrd="0" presId="urn:microsoft.com/office/officeart/2005/8/layout/vList3"/>
    <dgm:cxn modelId="{230850C6-30FA-42AD-BDDC-55062407D172}" type="presParOf" srcId="{7A1C97FB-06C2-47D9-AE09-8265A5EE211E}" destId="{166D8309-4C9D-48DA-9D21-E646D672D268}" srcOrd="0" destOrd="0" presId="urn:microsoft.com/office/officeart/2005/8/layout/vList3"/>
    <dgm:cxn modelId="{2174214F-187E-4FA2-9815-7BF95D909EC7}" type="presParOf" srcId="{7A1C97FB-06C2-47D9-AE09-8265A5EE211E}" destId="{324CAE50-979A-414B-BF8A-30438533DE3F}" srcOrd="1" destOrd="0" presId="urn:microsoft.com/office/officeart/2005/8/layout/vList3"/>
    <dgm:cxn modelId="{1BF92F3C-5575-4A65-B735-7FC15685A26A}" type="presParOf" srcId="{A4B0C83A-6A18-4199-932B-9BD48482DFD4}" destId="{CBB6FA90-B768-4B5B-9391-904AE1C82236}" srcOrd="13" destOrd="0" presId="urn:microsoft.com/office/officeart/2005/8/layout/vList3"/>
    <dgm:cxn modelId="{F8F6611E-ADDF-4F5D-A0B8-7343B91602C7}" type="presParOf" srcId="{A4B0C83A-6A18-4199-932B-9BD48482DFD4}" destId="{DE7EBE4E-26E9-4182-B0F6-3976CE4C5ADB}" srcOrd="14" destOrd="0" presId="urn:microsoft.com/office/officeart/2005/8/layout/vList3"/>
    <dgm:cxn modelId="{F7E4ED8A-17F1-472E-ADD6-7AB82DE6CE37}" type="presParOf" srcId="{DE7EBE4E-26E9-4182-B0F6-3976CE4C5ADB}" destId="{7AD29CB8-5F46-40D0-BFBF-44E3BCE68AB3}" srcOrd="0" destOrd="0" presId="urn:microsoft.com/office/officeart/2005/8/layout/vList3"/>
    <dgm:cxn modelId="{B762726A-40D3-4605-99B5-12BEF6D7AD73}" type="presParOf" srcId="{DE7EBE4E-26E9-4182-B0F6-3976CE4C5ADB}" destId="{8D39CF43-290C-4D0E-A8E0-BDB91F2316E3}" srcOrd="1" destOrd="0" presId="urn:microsoft.com/office/officeart/2005/8/layout/vList3"/>
    <dgm:cxn modelId="{07558E74-ECC1-4C09-B178-A422DDF2B12D}" type="presParOf" srcId="{A4B0C83A-6A18-4199-932B-9BD48482DFD4}" destId="{D73CDD7F-5114-4CF0-8BC8-F1F4BCAD208D}" srcOrd="15" destOrd="0" presId="urn:microsoft.com/office/officeart/2005/8/layout/vList3"/>
    <dgm:cxn modelId="{0E27DD96-26EB-4CE7-8C75-2051D706C6DC}" type="presParOf" srcId="{A4B0C83A-6A18-4199-932B-9BD48482DFD4}" destId="{FC1C5AD8-55E6-46B9-80D5-6B33954A5FED}" srcOrd="16" destOrd="0" presId="urn:microsoft.com/office/officeart/2005/8/layout/vList3"/>
    <dgm:cxn modelId="{1692EFAA-2DBA-4DB2-894F-C50E68DEA454}" type="presParOf" srcId="{FC1C5AD8-55E6-46B9-80D5-6B33954A5FED}" destId="{BD271E8D-FF6A-484B-88FC-11C28D109096}" srcOrd="0" destOrd="0" presId="urn:microsoft.com/office/officeart/2005/8/layout/vList3"/>
    <dgm:cxn modelId="{C547FA45-F12F-44CA-84EF-7F2528B8A24F}" type="presParOf" srcId="{FC1C5AD8-55E6-46B9-80D5-6B33954A5FED}" destId="{AD05DED5-1DCB-4639-91A7-36489F9FAD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989D6-9675-42E7-9DDC-A7189E8D886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101801B8-DF6A-497F-B708-65D7C55F4AD9}">
      <dgm:prSet phldrT="[Text]" custT="1"/>
      <dgm:spPr/>
      <dgm:t>
        <a:bodyPr/>
        <a:lstStyle/>
        <a:p>
          <a:r>
            <a:rPr lang="en-US" sz="1300" b="1" dirty="0" smtClean="0">
              <a:latin typeface="Arial "/>
            </a:rPr>
            <a:t>M</a:t>
          </a:r>
          <a:r>
            <a:rPr lang="sq-AL" sz="1300" b="1" dirty="0" err="1" smtClean="0">
              <a:latin typeface="Arial "/>
            </a:rPr>
            <a:t>ungesa</a:t>
          </a:r>
          <a:r>
            <a:rPr lang="sq-AL" sz="1300" b="1" dirty="0" smtClean="0">
              <a:latin typeface="Arial "/>
            </a:rPr>
            <a:t> e Strategjisë Rajonale të </a:t>
          </a:r>
          <a:r>
            <a:rPr lang="sq-AL" sz="1300" b="1" smtClean="0">
              <a:latin typeface="Arial "/>
            </a:rPr>
            <a:t>Arsimit Parauniversitar</a:t>
          </a:r>
          <a:r>
            <a:rPr lang="en-US" sz="1300" b="1" dirty="0" smtClean="0">
              <a:latin typeface="Arial "/>
            </a:rPr>
            <a:t>.</a:t>
          </a:r>
          <a:endParaRPr lang="en-US" sz="1300" b="1" dirty="0">
            <a:latin typeface="Arial "/>
          </a:endParaRPr>
        </a:p>
      </dgm:t>
    </dgm:pt>
    <dgm:pt modelId="{CD29F684-8D81-4E22-9F36-2D4486F9A62B}" type="parTrans" cxnId="{FCBB5737-DB63-4995-9644-6564CBDFE563}">
      <dgm:prSet/>
      <dgm:spPr/>
      <dgm:t>
        <a:bodyPr/>
        <a:lstStyle/>
        <a:p>
          <a:endParaRPr lang="en-US"/>
        </a:p>
      </dgm:t>
    </dgm:pt>
    <dgm:pt modelId="{F22D1EA7-1877-4279-B03D-C9DBEDA3D9FF}" type="sibTrans" cxnId="{FCBB5737-DB63-4995-9644-6564CBDFE563}">
      <dgm:prSet/>
      <dgm:spPr/>
      <dgm:t>
        <a:bodyPr/>
        <a:lstStyle/>
        <a:p>
          <a:endParaRPr lang="en-US"/>
        </a:p>
      </dgm:t>
    </dgm:pt>
    <dgm:pt modelId="{0E720243-A495-4DCB-968E-0F63460A2950}">
      <dgm:prSet phldrT="[Text]" custT="1"/>
      <dgm:spPr/>
      <dgm:t>
        <a:bodyPr/>
        <a:lstStyle/>
        <a:p>
          <a:r>
            <a:rPr lang="en-US" sz="1200" b="1" smtClean="0">
              <a:solidFill>
                <a:schemeClr val="bg1"/>
              </a:solidFill>
              <a:latin typeface="Arial "/>
            </a:rPr>
            <a:t>K</a:t>
          </a:r>
          <a:r>
            <a:rPr lang="sq-AL" sz="1200" b="1" smtClean="0">
              <a:solidFill>
                <a:schemeClr val="bg1"/>
              </a:solidFill>
              <a:latin typeface="Arial "/>
            </a:rPr>
            <a:t>orrupsion</a:t>
          </a:r>
          <a:r>
            <a:rPr lang="en-US" sz="1200" b="1" dirty="0" smtClean="0">
              <a:solidFill>
                <a:schemeClr val="bg1"/>
              </a:solidFill>
              <a:latin typeface="Arial "/>
            </a:rPr>
            <a:t>, e</a:t>
          </a:r>
          <a:r>
            <a:rPr lang="sq-AL" sz="1200" b="1" err="1" smtClean="0">
              <a:solidFill>
                <a:schemeClr val="bg1"/>
              </a:solidFill>
              <a:latin typeface="Arial "/>
            </a:rPr>
            <a:t>mërime</a:t>
          </a:r>
          <a:r>
            <a:rPr lang="sq-AL" sz="1200" b="1" smtClean="0">
              <a:solidFill>
                <a:schemeClr val="bg1"/>
              </a:solidFill>
              <a:latin typeface="Arial "/>
            </a:rPr>
            <a:t> nepotike </a:t>
          </a:r>
          <a:r>
            <a:rPr lang="sq-AL" sz="1200" b="1" dirty="0" smtClean="0">
              <a:solidFill>
                <a:schemeClr val="bg1"/>
              </a:solidFill>
              <a:latin typeface="Arial "/>
            </a:rPr>
            <a:t>dhe </a:t>
          </a:r>
          <a:r>
            <a:rPr lang="sq-AL" sz="1200" b="1" smtClean="0">
              <a:solidFill>
                <a:schemeClr val="bg1"/>
              </a:solidFill>
              <a:latin typeface="Arial "/>
            </a:rPr>
            <a:t>lëvizje pa </a:t>
          </a:r>
          <a:r>
            <a:rPr lang="sq-AL" sz="1200" b="1" dirty="0" smtClean="0">
              <a:solidFill>
                <a:schemeClr val="bg1"/>
              </a:solidFill>
              <a:latin typeface="Arial "/>
            </a:rPr>
            <a:t>motivim të mësuesve</a:t>
          </a:r>
          <a:r>
            <a:rPr lang="en-US" sz="1200" b="1" dirty="0" smtClean="0">
              <a:solidFill>
                <a:schemeClr val="bg1"/>
              </a:solidFill>
              <a:latin typeface="Arial "/>
            </a:rPr>
            <a:t>.</a:t>
          </a:r>
          <a:endParaRPr lang="en-US" sz="1200" b="1" i="0" dirty="0">
            <a:solidFill>
              <a:schemeClr val="bg1"/>
            </a:solidFill>
            <a:latin typeface="Arial "/>
          </a:endParaRPr>
        </a:p>
      </dgm:t>
    </dgm:pt>
    <dgm:pt modelId="{B0918200-736D-4907-9278-119B3892C49A}" type="parTrans" cxnId="{7E798A8B-8C53-412A-B16A-8DAB9F91E74A}">
      <dgm:prSet/>
      <dgm:spPr/>
      <dgm:t>
        <a:bodyPr/>
        <a:lstStyle/>
        <a:p>
          <a:endParaRPr lang="en-US"/>
        </a:p>
      </dgm:t>
    </dgm:pt>
    <dgm:pt modelId="{AAAD7A86-F910-4B19-A7F6-ABBA9C4E35EC}" type="sibTrans" cxnId="{7E798A8B-8C53-412A-B16A-8DAB9F91E74A}">
      <dgm:prSet/>
      <dgm:spPr/>
      <dgm:t>
        <a:bodyPr/>
        <a:lstStyle/>
        <a:p>
          <a:endParaRPr lang="en-US"/>
        </a:p>
      </dgm:t>
    </dgm:pt>
    <dgm:pt modelId="{2DFF42B0-4D60-4D30-A490-9434A20957A8}">
      <dgm:prSet phldrT="[Text]" custT="1"/>
      <dgm:spPr/>
      <dgm:t>
        <a:bodyPr/>
        <a:lstStyle/>
        <a:p>
          <a:r>
            <a:rPr lang="en-US" sz="1300" b="1" dirty="0" smtClean="0">
              <a:solidFill>
                <a:schemeClr val="bg1"/>
              </a:solidFill>
              <a:latin typeface="Arial "/>
            </a:rPr>
            <a:t>M</a:t>
          </a:r>
          <a:r>
            <a:rPr lang="sq-AL" sz="1300" b="1" dirty="0" err="1" smtClean="0">
              <a:solidFill>
                <a:schemeClr val="bg1"/>
              </a:solidFill>
              <a:latin typeface="Arial "/>
            </a:rPr>
            <a:t>ungesë</a:t>
          </a:r>
          <a:r>
            <a:rPr lang="sq-AL" sz="1300" b="1" dirty="0" smtClean="0">
              <a:solidFill>
                <a:schemeClr val="bg1"/>
              </a:solidFill>
              <a:latin typeface="Arial "/>
            </a:rPr>
            <a:t> </a:t>
          </a:r>
          <a:r>
            <a:rPr lang="sq-AL" sz="1300" b="1" smtClean="0">
              <a:solidFill>
                <a:schemeClr val="bg1"/>
              </a:solidFill>
              <a:latin typeface="Arial "/>
            </a:rPr>
            <a:t>e transparencës </a:t>
          </a:r>
          <a:r>
            <a:rPr lang="sq-AL" sz="1300" b="1" dirty="0" smtClean="0">
              <a:solidFill>
                <a:schemeClr val="bg1"/>
              </a:solidFill>
              <a:latin typeface="Arial "/>
            </a:rPr>
            <a:t>dhe llogaridhënies</a:t>
          </a:r>
          <a:r>
            <a:rPr lang="en-US" sz="1300" b="1" dirty="0" smtClean="0">
              <a:solidFill>
                <a:schemeClr val="bg1"/>
              </a:solidFill>
              <a:latin typeface="Arial "/>
            </a:rPr>
            <a:t>.</a:t>
          </a:r>
          <a:endParaRPr lang="en-US" sz="1300" b="1" dirty="0">
            <a:solidFill>
              <a:schemeClr val="bg1"/>
            </a:solidFill>
            <a:latin typeface="Arial "/>
          </a:endParaRPr>
        </a:p>
      </dgm:t>
    </dgm:pt>
    <dgm:pt modelId="{E9BA86A2-26E0-44A8-8ADD-67704606C9C4}" type="parTrans" cxnId="{EB1BDC9F-EC83-4030-B621-6D46CF40B680}">
      <dgm:prSet/>
      <dgm:spPr/>
      <dgm:t>
        <a:bodyPr/>
        <a:lstStyle/>
        <a:p>
          <a:endParaRPr lang="en-US"/>
        </a:p>
      </dgm:t>
    </dgm:pt>
    <dgm:pt modelId="{1EDB23F3-8FBB-49BD-997B-8606546A4F16}" type="sibTrans" cxnId="{EB1BDC9F-EC83-4030-B621-6D46CF40B680}">
      <dgm:prSet/>
      <dgm:spPr/>
      <dgm:t>
        <a:bodyPr/>
        <a:lstStyle/>
        <a:p>
          <a:endParaRPr lang="en-US"/>
        </a:p>
      </dgm:t>
    </dgm:pt>
    <dgm:pt modelId="{B8370B0E-D972-49C3-AB19-0419CBE24EB1}">
      <dgm:prSet phldrT="[Text]" custT="1"/>
      <dgm:spPr/>
      <dgm:t>
        <a:bodyPr/>
        <a:lstStyle/>
        <a:p>
          <a:r>
            <a:rPr lang="en-US" sz="1300" b="1" dirty="0" smtClean="0">
              <a:solidFill>
                <a:schemeClr val="bg1"/>
              </a:solidFill>
              <a:latin typeface="Arial "/>
            </a:rPr>
            <a:t>D</a:t>
          </a:r>
          <a:r>
            <a:rPr lang="sq-AL" sz="1300" b="1" err="1" smtClean="0">
              <a:solidFill>
                <a:schemeClr val="bg1"/>
              </a:solidFill>
              <a:latin typeface="Arial "/>
            </a:rPr>
            <a:t>rejtim</a:t>
          </a:r>
          <a:r>
            <a:rPr lang="sq-AL" sz="1300" b="1" smtClean="0">
              <a:solidFill>
                <a:schemeClr val="bg1"/>
              </a:solidFill>
              <a:latin typeface="Arial "/>
            </a:rPr>
            <a:t> joprofesional </a:t>
          </a:r>
          <a:r>
            <a:rPr lang="sq-AL" sz="1300" b="1" dirty="0" smtClean="0">
              <a:solidFill>
                <a:schemeClr val="bg1"/>
              </a:solidFill>
              <a:latin typeface="Arial "/>
            </a:rPr>
            <a:t>i DAR dhe institucioneve arsimore</a:t>
          </a:r>
          <a:r>
            <a:rPr lang="en-US" sz="1300" b="1" dirty="0" smtClean="0">
              <a:solidFill>
                <a:schemeClr val="bg1"/>
              </a:solidFill>
              <a:latin typeface="Arial "/>
            </a:rPr>
            <a:t>.</a:t>
          </a:r>
          <a:endParaRPr lang="en-US" sz="1300" b="1" dirty="0">
            <a:solidFill>
              <a:schemeClr val="bg1"/>
            </a:solidFill>
            <a:latin typeface="Arial "/>
          </a:endParaRPr>
        </a:p>
      </dgm:t>
    </dgm:pt>
    <dgm:pt modelId="{6511C9BC-2507-4CB0-B60C-8B9570117F33}" type="parTrans" cxnId="{63BAE8AF-4526-48BB-AB21-293A52B6E708}">
      <dgm:prSet/>
      <dgm:spPr/>
      <dgm:t>
        <a:bodyPr/>
        <a:lstStyle/>
        <a:p>
          <a:endParaRPr lang="en-US"/>
        </a:p>
      </dgm:t>
    </dgm:pt>
    <dgm:pt modelId="{499F2128-79CD-42F4-B385-0EE72480E089}" type="sibTrans" cxnId="{63BAE8AF-4526-48BB-AB21-293A52B6E708}">
      <dgm:prSet/>
      <dgm:spPr/>
      <dgm:t>
        <a:bodyPr/>
        <a:lstStyle/>
        <a:p>
          <a:endParaRPr lang="en-US"/>
        </a:p>
      </dgm:t>
    </dgm:pt>
    <dgm:pt modelId="{49E20E88-2CA5-413E-AD33-D694DF5C9908}">
      <dgm:prSet phldrT="[Text]" custT="1"/>
      <dgm:spPr/>
      <dgm:t>
        <a:bodyPr/>
        <a:lstStyle/>
        <a:p>
          <a:r>
            <a:rPr lang="en-US" sz="1300" b="1" dirty="0" smtClean="0">
              <a:latin typeface="Arial "/>
            </a:rPr>
            <a:t>N</a:t>
          </a:r>
          <a:r>
            <a:rPr lang="sq-AL" sz="1300" b="1" dirty="0" err="1" smtClean="0">
              <a:latin typeface="Arial "/>
            </a:rPr>
            <a:t>umër</a:t>
          </a:r>
          <a:r>
            <a:rPr lang="sq-AL" sz="1300" b="1" dirty="0" smtClean="0">
              <a:latin typeface="Arial "/>
            </a:rPr>
            <a:t> i madh nxënësish në klasa</a:t>
          </a:r>
          <a:r>
            <a:rPr lang="en-US" sz="1300" b="1" dirty="0" smtClean="0">
              <a:latin typeface="Arial "/>
            </a:rPr>
            <a:t> </a:t>
          </a:r>
          <a:r>
            <a:rPr lang="en-US" sz="1300" b="1" dirty="0" err="1" smtClean="0">
              <a:latin typeface="Arial "/>
            </a:rPr>
            <a:t>dhe</a:t>
          </a:r>
          <a:r>
            <a:rPr lang="en-US" sz="1300" b="1" dirty="0" smtClean="0">
              <a:latin typeface="Arial "/>
            </a:rPr>
            <a:t> </a:t>
          </a:r>
          <a:r>
            <a:rPr lang="sq-AL" sz="1300" b="1" dirty="0" smtClean="0">
              <a:latin typeface="Arial "/>
            </a:rPr>
            <a:t>mësim me dy turne</a:t>
          </a:r>
          <a:r>
            <a:rPr lang="en-US" sz="1300" b="1" dirty="0" smtClean="0">
              <a:latin typeface="Arial "/>
            </a:rPr>
            <a:t>.</a:t>
          </a:r>
          <a:endParaRPr lang="en-US" sz="1300" b="1" dirty="0">
            <a:solidFill>
              <a:schemeClr val="tx1"/>
            </a:solidFill>
            <a:latin typeface="Arial "/>
          </a:endParaRPr>
        </a:p>
      </dgm:t>
    </dgm:pt>
    <dgm:pt modelId="{726FDF81-21CA-4A89-B756-D2165C5E8D59}" type="parTrans" cxnId="{DB89FF79-58D7-49FB-8BD2-B2061F8244A0}">
      <dgm:prSet/>
      <dgm:spPr/>
      <dgm:t>
        <a:bodyPr/>
        <a:lstStyle/>
        <a:p>
          <a:endParaRPr lang="en-US"/>
        </a:p>
      </dgm:t>
    </dgm:pt>
    <dgm:pt modelId="{54A54F17-6673-4B9E-97FD-08F0A145D518}" type="sibTrans" cxnId="{DB89FF79-58D7-49FB-8BD2-B2061F8244A0}">
      <dgm:prSet/>
      <dgm:spPr/>
      <dgm:t>
        <a:bodyPr/>
        <a:lstStyle/>
        <a:p>
          <a:endParaRPr lang="en-US"/>
        </a:p>
      </dgm:t>
    </dgm:pt>
    <dgm:pt modelId="{5215C719-4F90-4D7A-A80B-411DF768C62A}">
      <dgm:prSet phldrT="[Text]" custT="1"/>
      <dgm:spPr/>
      <dgm:t>
        <a:bodyPr/>
        <a:lstStyle/>
        <a:p>
          <a:r>
            <a:rPr lang="en-US" sz="1200" b="1" i="0" dirty="0" smtClean="0">
              <a:latin typeface="Arial "/>
            </a:rPr>
            <a:t>D</a:t>
          </a:r>
          <a:r>
            <a:rPr lang="sq-AL" sz="1200" b="1" i="0" dirty="0" err="1" smtClean="0">
              <a:latin typeface="Arial "/>
            </a:rPr>
            <a:t>iferenca</a:t>
          </a:r>
          <a:r>
            <a:rPr lang="sq-AL" sz="1200" b="1" i="0" dirty="0" smtClean="0">
              <a:latin typeface="Arial "/>
            </a:rPr>
            <a:t> në rezultatet e të nxënit në mes shkollave urbane dhe atyre në rrethina</a:t>
          </a:r>
          <a:r>
            <a:rPr lang="en-US" sz="1200" b="1" i="0" dirty="0" smtClean="0">
              <a:latin typeface="Arial "/>
            </a:rPr>
            <a:t>.</a:t>
          </a:r>
          <a:endParaRPr lang="en-US" sz="1200" b="1" dirty="0">
            <a:solidFill>
              <a:schemeClr val="tx1"/>
            </a:solidFill>
            <a:latin typeface="Arial "/>
          </a:endParaRPr>
        </a:p>
      </dgm:t>
    </dgm:pt>
    <dgm:pt modelId="{F9489D38-B6E7-47DF-BBBD-2922FBA1A832}" type="parTrans" cxnId="{05CAC0E5-15A3-42D2-97B7-BBFE9EF1A9DB}">
      <dgm:prSet/>
      <dgm:spPr/>
      <dgm:t>
        <a:bodyPr/>
        <a:lstStyle/>
        <a:p>
          <a:endParaRPr lang="en-US"/>
        </a:p>
      </dgm:t>
    </dgm:pt>
    <dgm:pt modelId="{E3A71ADE-4D11-4F91-B3DF-C964CBE22D81}" type="sibTrans" cxnId="{05CAC0E5-15A3-42D2-97B7-BBFE9EF1A9DB}">
      <dgm:prSet/>
      <dgm:spPr/>
      <dgm:t>
        <a:bodyPr/>
        <a:lstStyle/>
        <a:p>
          <a:endParaRPr lang="en-US"/>
        </a:p>
      </dgm:t>
    </dgm:pt>
    <dgm:pt modelId="{DD80D97B-D69E-49E8-B27D-139E10D87780}">
      <dgm:prSet phldrT="[Text]" custT="1"/>
      <dgm:spPr/>
      <dgm:t>
        <a:bodyPr/>
        <a:lstStyle/>
        <a:p>
          <a:r>
            <a:rPr lang="en-US" sz="1300" b="1" dirty="0" smtClean="0">
              <a:latin typeface="Arial "/>
            </a:rPr>
            <a:t>S</a:t>
          </a:r>
          <a:r>
            <a:rPr lang="sq-AL" sz="1300" b="1" dirty="0" err="1" smtClean="0">
              <a:latin typeface="Arial "/>
            </a:rPr>
            <a:t>hfaqje</a:t>
          </a:r>
          <a:r>
            <a:rPr lang="sq-AL" sz="1300" b="1" dirty="0" smtClean="0">
              <a:latin typeface="Arial "/>
            </a:rPr>
            <a:t> të arrogancës </a:t>
          </a:r>
          <a:r>
            <a:rPr lang="sq-AL" sz="1300" b="1" smtClean="0">
              <a:latin typeface="Arial "/>
            </a:rPr>
            <a:t>dhe paaftësisë</a:t>
          </a:r>
          <a:r>
            <a:rPr lang="en-US" sz="1300" b="1" dirty="0" smtClean="0">
              <a:latin typeface="Arial "/>
            </a:rPr>
            <a:t>.</a:t>
          </a:r>
          <a:endParaRPr lang="en-US" sz="1300" b="1" dirty="0">
            <a:latin typeface="Arial "/>
          </a:endParaRPr>
        </a:p>
      </dgm:t>
    </dgm:pt>
    <dgm:pt modelId="{6D782983-F764-45CB-AD6C-60B1EC03C2F2}" type="parTrans" cxnId="{BF68B1F7-365D-4DDC-AABA-EF52B221138E}">
      <dgm:prSet/>
      <dgm:spPr/>
      <dgm:t>
        <a:bodyPr/>
        <a:lstStyle/>
        <a:p>
          <a:endParaRPr lang="en-US"/>
        </a:p>
      </dgm:t>
    </dgm:pt>
    <dgm:pt modelId="{F6C8E513-16CC-46B6-87E6-1663CFED5132}" type="sibTrans" cxnId="{BF68B1F7-365D-4DDC-AABA-EF52B221138E}">
      <dgm:prSet/>
      <dgm:spPr/>
      <dgm:t>
        <a:bodyPr/>
        <a:lstStyle/>
        <a:p>
          <a:endParaRPr lang="en-US"/>
        </a:p>
      </dgm:t>
    </dgm:pt>
    <dgm:pt modelId="{C6C6CE70-E028-4D45-AC16-ADE86296E09E}">
      <dgm:prSet phldrT="[Text]" custT="1"/>
      <dgm:spPr/>
      <dgm:t>
        <a:bodyPr/>
        <a:lstStyle/>
        <a:p>
          <a:r>
            <a:rPr lang="en-US" sz="1300" b="1" dirty="0" err="1" smtClean="0">
              <a:latin typeface="Arial "/>
            </a:rPr>
            <a:t>Rritja</a:t>
          </a:r>
          <a:r>
            <a:rPr lang="en-US" sz="1300" b="1" dirty="0" smtClean="0">
              <a:latin typeface="Arial "/>
            </a:rPr>
            <a:t> e </a:t>
          </a:r>
          <a:r>
            <a:rPr lang="en-US" sz="1300" b="1" dirty="0" err="1" smtClean="0">
              <a:latin typeface="Arial "/>
            </a:rPr>
            <a:t>numrit</a:t>
          </a:r>
          <a:r>
            <a:rPr lang="en-US" sz="1300" b="1" dirty="0" smtClean="0">
              <a:latin typeface="Arial "/>
            </a:rPr>
            <a:t> </a:t>
          </a:r>
          <a:r>
            <a:rPr lang="en-US" sz="1300" b="1" dirty="0" err="1" smtClean="0">
              <a:latin typeface="Arial "/>
            </a:rPr>
            <a:t>te</a:t>
          </a:r>
          <a:r>
            <a:rPr lang="en-US" sz="1300" b="1" dirty="0" smtClean="0">
              <a:latin typeface="Arial "/>
            </a:rPr>
            <a:t> </a:t>
          </a:r>
          <a:r>
            <a:rPr lang="en-US" sz="1300" b="1" dirty="0" err="1" smtClean="0">
              <a:latin typeface="Arial "/>
            </a:rPr>
            <a:t>analfabet</a:t>
          </a:r>
          <a:r>
            <a:rPr lang="sq-AL" sz="1300" b="1" dirty="0" smtClean="0">
              <a:latin typeface="Arial "/>
            </a:rPr>
            <a:t>ë</a:t>
          </a:r>
          <a:r>
            <a:rPr lang="en-US" sz="1300" b="1" dirty="0" err="1" smtClean="0">
              <a:latin typeface="Arial "/>
            </a:rPr>
            <a:t>ve</a:t>
          </a:r>
          <a:r>
            <a:rPr lang="en-US" sz="1300" b="1" dirty="0" smtClean="0">
              <a:latin typeface="Arial "/>
            </a:rPr>
            <a:t> </a:t>
          </a:r>
          <a:r>
            <a:rPr lang="en-US" sz="1300" b="1" dirty="0" err="1" smtClean="0">
              <a:latin typeface="Arial "/>
            </a:rPr>
            <a:t>funksional</a:t>
          </a:r>
          <a:r>
            <a:rPr lang="sq-AL" sz="1300" b="1" dirty="0" smtClean="0">
              <a:latin typeface="Arial "/>
            </a:rPr>
            <a:t>ë</a:t>
          </a:r>
          <a:r>
            <a:rPr lang="en-US" sz="1300" b="1" dirty="0" smtClean="0">
              <a:latin typeface="Arial "/>
            </a:rPr>
            <a:t>.</a:t>
          </a:r>
          <a:endParaRPr lang="en-US" sz="1300" b="1" dirty="0">
            <a:solidFill>
              <a:schemeClr val="tx1"/>
            </a:solidFill>
            <a:latin typeface="Arial "/>
          </a:endParaRPr>
        </a:p>
      </dgm:t>
    </dgm:pt>
    <dgm:pt modelId="{A4641C85-F81E-4251-B151-9778381F8061}" type="parTrans" cxnId="{EA7607F9-48A3-410A-9F5A-9921CEBF4948}">
      <dgm:prSet/>
      <dgm:spPr/>
      <dgm:t>
        <a:bodyPr/>
        <a:lstStyle/>
        <a:p>
          <a:endParaRPr lang="en-US"/>
        </a:p>
      </dgm:t>
    </dgm:pt>
    <dgm:pt modelId="{E4DD215D-7648-4AF7-8608-AC89E66B5839}" type="sibTrans" cxnId="{EA7607F9-48A3-410A-9F5A-9921CEBF4948}">
      <dgm:prSet/>
      <dgm:spPr/>
      <dgm:t>
        <a:bodyPr/>
        <a:lstStyle/>
        <a:p>
          <a:endParaRPr lang="en-US"/>
        </a:p>
      </dgm:t>
    </dgm:pt>
    <dgm:pt modelId="{8843C349-6018-4B76-A875-A76A2194FEF5}">
      <dgm:prSet phldrT="[Text]" custT="1"/>
      <dgm:spPr/>
      <dgm:t>
        <a:bodyPr/>
        <a:lstStyle/>
        <a:p>
          <a:r>
            <a:rPr lang="en-US" sz="1300" b="1" smtClean="0">
              <a:latin typeface="Arial "/>
            </a:rPr>
            <a:t>M</a:t>
          </a:r>
          <a:r>
            <a:rPr lang="sq-AL" sz="1300" b="1" smtClean="0">
              <a:latin typeface="Arial "/>
            </a:rPr>
            <a:t>ospërfshirja </a:t>
          </a:r>
          <a:r>
            <a:rPr lang="sq-AL" sz="1300" b="1" dirty="0" smtClean="0">
              <a:latin typeface="Arial "/>
            </a:rPr>
            <a:t>e komunitetit në vendimmarrje</a:t>
          </a:r>
          <a:r>
            <a:rPr lang="en-US" sz="1300" b="1" dirty="0" smtClean="0">
              <a:latin typeface="Arial "/>
            </a:rPr>
            <a:t>.</a:t>
          </a:r>
          <a:endParaRPr lang="en-US" sz="1300" b="1" dirty="0">
            <a:latin typeface="Arial "/>
          </a:endParaRPr>
        </a:p>
      </dgm:t>
    </dgm:pt>
    <dgm:pt modelId="{CE1CEBEA-C5A6-46D5-9C93-EE32F5A30C57}" type="parTrans" cxnId="{70D49ACD-F58B-41FC-BEF0-E1B69CAE49D2}">
      <dgm:prSet/>
      <dgm:spPr/>
      <dgm:t>
        <a:bodyPr/>
        <a:lstStyle/>
        <a:p>
          <a:endParaRPr lang="en-US"/>
        </a:p>
      </dgm:t>
    </dgm:pt>
    <dgm:pt modelId="{FADFFE64-FA84-4CFE-9258-9AB5F4EED741}" type="sibTrans" cxnId="{70D49ACD-F58B-41FC-BEF0-E1B69CAE49D2}">
      <dgm:prSet/>
      <dgm:spPr/>
      <dgm:t>
        <a:bodyPr/>
        <a:lstStyle/>
        <a:p>
          <a:endParaRPr lang="en-US"/>
        </a:p>
      </dgm:t>
    </dgm:pt>
    <dgm:pt modelId="{F2133CAE-00E6-45B5-BEA2-6E2A8B6AFBE9}">
      <dgm:prSet phldrT="[Text]" custT="1"/>
      <dgm:spPr/>
      <dgm:t>
        <a:bodyPr/>
        <a:lstStyle/>
        <a:p>
          <a:r>
            <a:rPr lang="en-US" sz="1300" b="1" dirty="0" smtClean="0">
              <a:latin typeface="Arial "/>
            </a:rPr>
            <a:t>B</a:t>
          </a:r>
          <a:r>
            <a:rPr lang="sq-AL" sz="1300" b="1" dirty="0" err="1" smtClean="0">
              <a:latin typeface="Arial "/>
            </a:rPr>
            <a:t>raktisja</a:t>
          </a:r>
          <a:r>
            <a:rPr lang="sq-AL" sz="1300" b="1" dirty="0" smtClean="0">
              <a:latin typeface="Arial "/>
            </a:rPr>
            <a:t> e “fshehtë” e shkollës</a:t>
          </a:r>
          <a:r>
            <a:rPr lang="en-US" sz="1300" b="1" dirty="0" smtClean="0">
              <a:latin typeface="Arial "/>
            </a:rPr>
            <a:t>.</a:t>
          </a:r>
          <a:endParaRPr lang="en-US" sz="1300" b="1" dirty="0">
            <a:latin typeface="Arial "/>
          </a:endParaRPr>
        </a:p>
      </dgm:t>
    </dgm:pt>
    <dgm:pt modelId="{7D872D55-00A7-451E-A0D7-210F2FFD208F}" type="parTrans" cxnId="{4F3F888F-FEA0-4258-9BFC-F9A624E8842A}">
      <dgm:prSet/>
      <dgm:spPr/>
      <dgm:t>
        <a:bodyPr/>
        <a:lstStyle/>
        <a:p>
          <a:endParaRPr lang="en-US"/>
        </a:p>
      </dgm:t>
    </dgm:pt>
    <dgm:pt modelId="{2C515729-3838-4664-BBA5-A8C8A14B0B54}" type="sibTrans" cxnId="{4F3F888F-FEA0-4258-9BFC-F9A624E8842A}">
      <dgm:prSet/>
      <dgm:spPr/>
      <dgm:t>
        <a:bodyPr/>
        <a:lstStyle/>
        <a:p>
          <a:endParaRPr lang="en-US"/>
        </a:p>
      </dgm:t>
    </dgm:pt>
    <dgm:pt modelId="{1A8FCC2F-4550-4CD9-B8E0-E9E83DD84993}">
      <dgm:prSet phldrT="[Text]" custT="1"/>
      <dgm:spPr/>
      <dgm:t>
        <a:bodyPr/>
        <a:lstStyle/>
        <a:p>
          <a:r>
            <a:rPr lang="en-US" sz="1300" b="1" dirty="0" err="1" smtClean="0">
              <a:latin typeface="Arial "/>
            </a:rPr>
            <a:t>Dhun</a:t>
          </a:r>
          <a:r>
            <a:rPr lang="sq-AL" sz="1300" b="1" dirty="0" smtClean="0">
              <a:latin typeface="Arial "/>
            </a:rPr>
            <a:t>ë</a:t>
          </a:r>
          <a:r>
            <a:rPr lang="en-US" sz="1300" b="1" dirty="0" smtClean="0">
              <a:latin typeface="Arial "/>
            </a:rPr>
            <a:t> </a:t>
          </a:r>
          <a:r>
            <a:rPr lang="en-US" sz="1300" b="1" dirty="0" err="1" smtClean="0">
              <a:latin typeface="Arial "/>
            </a:rPr>
            <a:t>fizike</a:t>
          </a:r>
          <a:r>
            <a:rPr lang="en-US" sz="1300" b="1" dirty="0" smtClean="0">
              <a:latin typeface="Arial "/>
            </a:rPr>
            <a:t> </a:t>
          </a:r>
        </a:p>
        <a:p>
          <a:r>
            <a:rPr lang="en-US" sz="1300" b="1" err="1" smtClean="0">
              <a:latin typeface="Arial "/>
            </a:rPr>
            <a:t>dhe</a:t>
          </a:r>
          <a:r>
            <a:rPr lang="en-US" sz="1300" b="1" smtClean="0">
              <a:latin typeface="Arial "/>
            </a:rPr>
            <a:t> psikologjike</a:t>
          </a:r>
          <a:endParaRPr lang="en-US" sz="1300" b="1" dirty="0">
            <a:latin typeface="Arial "/>
          </a:endParaRPr>
        </a:p>
      </dgm:t>
    </dgm:pt>
    <dgm:pt modelId="{90B3C878-E8BC-4C90-BBD8-AC9A47B472C6}" type="parTrans" cxnId="{C4F11973-EDE8-43DA-9B19-825052EBE571}">
      <dgm:prSet/>
      <dgm:spPr/>
      <dgm:t>
        <a:bodyPr/>
        <a:lstStyle/>
        <a:p>
          <a:endParaRPr lang="en-US"/>
        </a:p>
      </dgm:t>
    </dgm:pt>
    <dgm:pt modelId="{DB1F9D31-367E-42B9-9422-54F17A2B3186}" type="sibTrans" cxnId="{C4F11973-EDE8-43DA-9B19-825052EBE571}">
      <dgm:prSet/>
      <dgm:spPr/>
      <dgm:t>
        <a:bodyPr/>
        <a:lstStyle/>
        <a:p>
          <a:endParaRPr lang="en-US"/>
        </a:p>
      </dgm:t>
    </dgm:pt>
    <dgm:pt modelId="{B63AC37B-2C2A-4F10-8186-DAACDB3344CA}">
      <dgm:prSet phldrT="[Text]" custT="1"/>
      <dgm:spPr/>
      <dgm:t>
        <a:bodyPr/>
        <a:lstStyle/>
        <a:p>
          <a:r>
            <a:rPr lang="en-US" sz="1200" b="1" dirty="0" smtClean="0">
              <a:latin typeface="Arial "/>
            </a:rPr>
            <a:t>S</a:t>
          </a:r>
          <a:r>
            <a:rPr lang="sq-AL" sz="1200" b="1" err="1" smtClean="0">
              <a:latin typeface="Arial "/>
            </a:rPr>
            <a:t>hkolla</a:t>
          </a:r>
          <a:r>
            <a:rPr lang="sq-AL" sz="1200" b="1" smtClean="0">
              <a:latin typeface="Arial "/>
            </a:rPr>
            <a:t> profesionale të pakta </a:t>
          </a:r>
          <a:r>
            <a:rPr lang="sq-AL" sz="1200" b="1" dirty="0" smtClean="0">
              <a:latin typeface="Arial "/>
            </a:rPr>
            <a:t>në numër e që nuk </a:t>
          </a:r>
          <a:r>
            <a:rPr lang="sq-AL" sz="1200" b="1" smtClean="0">
              <a:latin typeface="Arial "/>
            </a:rPr>
            <a:t>u përgjigjen </a:t>
          </a:r>
          <a:r>
            <a:rPr lang="sq-AL" sz="1200" b="1" dirty="0" smtClean="0">
              <a:latin typeface="Arial "/>
            </a:rPr>
            <a:t>nevojave të tregut</a:t>
          </a:r>
          <a:r>
            <a:rPr lang="en-US" sz="1200" b="1" dirty="0" smtClean="0">
              <a:latin typeface="Arial "/>
            </a:rPr>
            <a:t>.</a:t>
          </a:r>
          <a:endParaRPr lang="en-US" sz="1200" b="1" dirty="0">
            <a:latin typeface="Arial "/>
          </a:endParaRPr>
        </a:p>
      </dgm:t>
    </dgm:pt>
    <dgm:pt modelId="{96CE181B-F982-43FC-919F-E058D65DA172}" type="parTrans" cxnId="{40515E35-7F4C-4B4D-9BC2-DD49BA6FBFF9}">
      <dgm:prSet/>
      <dgm:spPr/>
      <dgm:t>
        <a:bodyPr/>
        <a:lstStyle/>
        <a:p>
          <a:endParaRPr lang="en-US"/>
        </a:p>
      </dgm:t>
    </dgm:pt>
    <dgm:pt modelId="{422C50FB-7684-4BA0-9EC7-F13480395772}" type="sibTrans" cxnId="{40515E35-7F4C-4B4D-9BC2-DD49BA6FBFF9}">
      <dgm:prSet/>
      <dgm:spPr/>
      <dgm:t>
        <a:bodyPr/>
        <a:lstStyle/>
        <a:p>
          <a:endParaRPr lang="en-US"/>
        </a:p>
      </dgm:t>
    </dgm:pt>
    <dgm:pt modelId="{E976D203-B0C2-4381-B59A-E24750D83FB6}">
      <dgm:prSet phldrT="[Text]" custT="1"/>
      <dgm:spPr/>
      <dgm:t>
        <a:bodyPr/>
        <a:lstStyle/>
        <a:p>
          <a:r>
            <a:rPr lang="en-US" sz="1300" b="1" smtClean="0">
              <a:latin typeface="Arial "/>
            </a:rPr>
            <a:t>M</a:t>
          </a:r>
          <a:r>
            <a:rPr lang="sq-AL" sz="1300" b="1" smtClean="0">
              <a:latin typeface="Arial "/>
            </a:rPr>
            <a:t>ospërhapja </a:t>
          </a:r>
          <a:r>
            <a:rPr lang="sq-AL" sz="1300" b="1" dirty="0" smtClean="0">
              <a:latin typeface="Arial "/>
            </a:rPr>
            <a:t>nga DAR </a:t>
          </a:r>
          <a:r>
            <a:rPr lang="sq-AL" sz="1300" b="1" smtClean="0">
              <a:latin typeface="Arial "/>
            </a:rPr>
            <a:t>e përvojave </a:t>
          </a:r>
          <a:r>
            <a:rPr lang="sq-AL" sz="1300" b="1" dirty="0" smtClean="0">
              <a:latin typeface="Arial "/>
            </a:rPr>
            <a:t>të shkollave të suksesshme</a:t>
          </a:r>
          <a:r>
            <a:rPr lang="en-US" sz="1300" b="1" dirty="0" smtClean="0">
              <a:latin typeface="Arial "/>
            </a:rPr>
            <a:t>.</a:t>
          </a:r>
          <a:endParaRPr lang="en-US" sz="1300" b="1" dirty="0">
            <a:latin typeface="Arial "/>
          </a:endParaRPr>
        </a:p>
      </dgm:t>
    </dgm:pt>
    <dgm:pt modelId="{8E9571AA-045D-435D-8CD9-43ED15903FCA}" type="parTrans" cxnId="{92A34503-8436-4BC0-A91D-610ADFF89D2B}">
      <dgm:prSet/>
      <dgm:spPr/>
      <dgm:t>
        <a:bodyPr/>
        <a:lstStyle/>
        <a:p>
          <a:endParaRPr lang="en-US"/>
        </a:p>
      </dgm:t>
    </dgm:pt>
    <dgm:pt modelId="{4956B5DB-CFD7-4DA9-AD55-B7CA4B8C41C3}" type="sibTrans" cxnId="{92A34503-8436-4BC0-A91D-610ADFF89D2B}">
      <dgm:prSet/>
      <dgm:spPr/>
      <dgm:t>
        <a:bodyPr/>
        <a:lstStyle/>
        <a:p>
          <a:endParaRPr lang="en-US"/>
        </a:p>
      </dgm:t>
    </dgm:pt>
    <dgm:pt modelId="{2917FB14-C62F-48D4-911E-A7BB6D29519C}">
      <dgm:prSet phldrT="[Text]" custT="1"/>
      <dgm:spPr/>
      <dgm:t>
        <a:bodyPr/>
        <a:lstStyle/>
        <a:p>
          <a:r>
            <a:rPr lang="en-US" sz="1300" b="1" dirty="0" err="1" smtClean="0">
              <a:latin typeface="Arial "/>
            </a:rPr>
            <a:t>Mungesa</a:t>
          </a:r>
          <a:r>
            <a:rPr lang="en-US" sz="1300" b="1" dirty="0" smtClean="0">
              <a:latin typeface="Arial "/>
            </a:rPr>
            <a:t> e </a:t>
          </a:r>
          <a:r>
            <a:rPr lang="en-US" sz="1300" b="1" dirty="0" err="1" smtClean="0">
              <a:latin typeface="Arial "/>
            </a:rPr>
            <a:t>toleranc</a:t>
          </a:r>
          <a:r>
            <a:rPr lang="sq-AL" sz="1300" b="1" dirty="0" smtClean="0">
              <a:latin typeface="Arial "/>
            </a:rPr>
            <a:t>ë</a:t>
          </a:r>
          <a:r>
            <a:rPr lang="en-US" sz="1300" b="1" smtClean="0">
              <a:latin typeface="Arial "/>
            </a:rPr>
            <a:t>s p</a:t>
          </a:r>
          <a:r>
            <a:rPr lang="sq-AL" sz="1300" b="1" smtClean="0">
              <a:latin typeface="Arial "/>
            </a:rPr>
            <a:t>ë</a:t>
          </a:r>
          <a:r>
            <a:rPr lang="en-US" sz="1300" b="1" smtClean="0">
              <a:latin typeface="Arial "/>
            </a:rPr>
            <a:t>r respektimin </a:t>
          </a:r>
          <a:r>
            <a:rPr lang="en-US" sz="1300" b="1" dirty="0" smtClean="0">
              <a:latin typeface="Arial "/>
            </a:rPr>
            <a:t>e d</a:t>
          </a:r>
          <a:r>
            <a:rPr lang="sq-AL" sz="1300" b="1" dirty="0" err="1" smtClean="0">
              <a:latin typeface="Arial "/>
            </a:rPr>
            <a:t>iversiteti</a:t>
          </a:r>
          <a:r>
            <a:rPr lang="en-US" sz="1300" b="1" dirty="0" smtClean="0">
              <a:latin typeface="Arial "/>
            </a:rPr>
            <a:t>t.</a:t>
          </a:r>
          <a:endParaRPr lang="en-US" sz="1300" b="1" dirty="0">
            <a:latin typeface="Arial "/>
          </a:endParaRPr>
        </a:p>
      </dgm:t>
    </dgm:pt>
    <dgm:pt modelId="{196DFF78-DA9B-4813-B43A-F7E78C4817A1}" type="parTrans" cxnId="{B06E376E-6519-417D-9213-B619E6FA45E8}">
      <dgm:prSet/>
      <dgm:spPr/>
      <dgm:t>
        <a:bodyPr/>
        <a:lstStyle/>
        <a:p>
          <a:endParaRPr lang="en-US"/>
        </a:p>
      </dgm:t>
    </dgm:pt>
    <dgm:pt modelId="{4546CD8D-A1C1-4784-8048-96DDFF303F00}" type="sibTrans" cxnId="{B06E376E-6519-417D-9213-B619E6FA45E8}">
      <dgm:prSet/>
      <dgm:spPr/>
      <dgm:t>
        <a:bodyPr/>
        <a:lstStyle/>
        <a:p>
          <a:endParaRPr lang="en-US"/>
        </a:p>
      </dgm:t>
    </dgm:pt>
    <dgm:pt modelId="{F014AE04-9855-4C02-BADD-403F9086D5AA}">
      <dgm:prSet phldrT="[Text]" custT="1"/>
      <dgm:spPr/>
      <dgm:t>
        <a:bodyPr/>
        <a:lstStyle/>
        <a:p>
          <a:r>
            <a:rPr lang="en-US" sz="1400" b="1" dirty="0" err="1" smtClean="0">
              <a:latin typeface="Arial "/>
            </a:rPr>
            <a:t>Shkolla</a:t>
          </a:r>
          <a:r>
            <a:rPr lang="en-US" sz="1400" b="1" dirty="0" smtClean="0">
              <a:latin typeface="Arial "/>
            </a:rPr>
            <a:t> t</a:t>
          </a:r>
          <a:r>
            <a:rPr lang="sq-AL" sz="1400" b="1" dirty="0" smtClean="0">
              <a:latin typeface="Arial "/>
            </a:rPr>
            <a:t>ë</a:t>
          </a:r>
          <a:r>
            <a:rPr lang="en-US" sz="1400" b="1" dirty="0" smtClean="0">
              <a:latin typeface="Arial "/>
            </a:rPr>
            <a:t> </a:t>
          </a:r>
          <a:r>
            <a:rPr lang="en-US" sz="1400" b="1" err="1" smtClean="0">
              <a:latin typeface="Arial "/>
            </a:rPr>
            <a:t>mbyllura</a:t>
          </a:r>
          <a:r>
            <a:rPr lang="en-US" sz="1400" b="1" smtClean="0">
              <a:latin typeface="Arial "/>
            </a:rPr>
            <a:t> p</a:t>
          </a:r>
          <a:r>
            <a:rPr lang="sq-AL" sz="1400" b="1" smtClean="0">
              <a:latin typeface="Arial "/>
            </a:rPr>
            <a:t>ë</a:t>
          </a:r>
          <a:r>
            <a:rPr lang="en-US" sz="1400" b="1" dirty="0" smtClean="0">
              <a:latin typeface="Arial "/>
            </a:rPr>
            <a:t>r </a:t>
          </a:r>
          <a:r>
            <a:rPr lang="en-US" sz="1400" b="1" dirty="0" err="1" smtClean="0">
              <a:latin typeface="Arial "/>
            </a:rPr>
            <a:t>komunitetin</a:t>
          </a:r>
          <a:endParaRPr lang="en-US" sz="1400" b="1" dirty="0">
            <a:latin typeface="Arial "/>
          </a:endParaRPr>
        </a:p>
      </dgm:t>
    </dgm:pt>
    <dgm:pt modelId="{9A151495-4944-4237-9B8B-124097B55500}" type="parTrans" cxnId="{C439EE4F-9612-46D7-B3F0-39F301984674}">
      <dgm:prSet/>
      <dgm:spPr/>
      <dgm:t>
        <a:bodyPr/>
        <a:lstStyle/>
        <a:p>
          <a:endParaRPr lang="en-US"/>
        </a:p>
      </dgm:t>
    </dgm:pt>
    <dgm:pt modelId="{5BE1C08D-3CF3-457F-95A0-96368E61A77F}" type="sibTrans" cxnId="{C439EE4F-9612-46D7-B3F0-39F301984674}">
      <dgm:prSet/>
      <dgm:spPr/>
      <dgm:t>
        <a:bodyPr/>
        <a:lstStyle/>
        <a:p>
          <a:endParaRPr lang="en-US"/>
        </a:p>
      </dgm:t>
    </dgm:pt>
    <dgm:pt modelId="{C573D62B-49F2-4F70-BF2E-85E5D9A7E132}">
      <dgm:prSet phldrT="[Text]" custT="1"/>
      <dgm:spPr/>
      <dgm:t>
        <a:bodyPr/>
        <a:lstStyle/>
        <a:p>
          <a:r>
            <a:rPr lang="en-US" sz="1300" b="1" smtClean="0">
              <a:latin typeface="Arial "/>
            </a:rPr>
            <a:t>B</a:t>
          </a:r>
          <a:r>
            <a:rPr lang="sq-AL" sz="1300" b="1" smtClean="0">
              <a:latin typeface="Arial "/>
            </a:rPr>
            <a:t>ashkëpunim </a:t>
          </a:r>
          <a:r>
            <a:rPr lang="sq-AL" sz="1300" b="1" dirty="0" smtClean="0">
              <a:latin typeface="Arial "/>
            </a:rPr>
            <a:t>i dobët me qeveritë e nxënësve</a:t>
          </a:r>
          <a:r>
            <a:rPr lang="en-US" sz="1300" b="1" dirty="0" smtClean="0">
              <a:latin typeface="Arial "/>
            </a:rPr>
            <a:t>.</a:t>
          </a:r>
          <a:endParaRPr lang="en-US" sz="1300" b="1" dirty="0">
            <a:latin typeface="Arial "/>
          </a:endParaRPr>
        </a:p>
      </dgm:t>
    </dgm:pt>
    <dgm:pt modelId="{AC945602-AFDA-449B-A48D-2B547A710567}" type="parTrans" cxnId="{B15F8ECA-8436-4257-82E5-C85F76C57D3E}">
      <dgm:prSet/>
      <dgm:spPr/>
      <dgm:t>
        <a:bodyPr/>
        <a:lstStyle/>
        <a:p>
          <a:endParaRPr lang="en-US"/>
        </a:p>
      </dgm:t>
    </dgm:pt>
    <dgm:pt modelId="{D9F8DDCE-4A0E-4379-934A-49B91EBB853A}" type="sibTrans" cxnId="{B15F8ECA-8436-4257-82E5-C85F76C57D3E}">
      <dgm:prSet/>
      <dgm:spPr/>
      <dgm:t>
        <a:bodyPr/>
        <a:lstStyle/>
        <a:p>
          <a:endParaRPr lang="en-US"/>
        </a:p>
      </dgm:t>
    </dgm:pt>
    <dgm:pt modelId="{3CC6E52E-87B3-4366-8A00-07427E1E942C}">
      <dgm:prSet phldrT="[Text]" custT="1"/>
      <dgm:spPr/>
      <dgm:t>
        <a:bodyPr/>
        <a:lstStyle/>
        <a:p>
          <a:r>
            <a:rPr lang="en-US" sz="1300" b="1" dirty="0" err="1" smtClean="0">
              <a:latin typeface="Arial "/>
            </a:rPr>
            <a:t>Diskriminimi</a:t>
          </a:r>
          <a:r>
            <a:rPr lang="en-US" sz="1300" b="1" dirty="0" smtClean="0">
              <a:latin typeface="Arial "/>
            </a:rPr>
            <a:t> </a:t>
          </a:r>
          <a:r>
            <a:rPr lang="en-US" sz="1300" b="1" dirty="0" err="1" smtClean="0">
              <a:latin typeface="Arial "/>
            </a:rPr>
            <a:t>i</a:t>
          </a:r>
          <a:r>
            <a:rPr lang="en-US" sz="1300" b="1" dirty="0" smtClean="0">
              <a:latin typeface="Arial "/>
            </a:rPr>
            <a:t> s</a:t>
          </a:r>
          <a:r>
            <a:rPr lang="sq-AL" sz="1300" b="1" dirty="0" smtClean="0">
              <a:latin typeface="Arial "/>
            </a:rPr>
            <a:t>htresa</a:t>
          </a:r>
          <a:r>
            <a:rPr lang="en-US" sz="1300" b="1" dirty="0" err="1" smtClean="0">
              <a:latin typeface="Arial "/>
            </a:rPr>
            <a:t>ve</a:t>
          </a:r>
          <a:r>
            <a:rPr lang="sq-AL" sz="1300" b="1" dirty="0" smtClean="0">
              <a:latin typeface="Arial "/>
            </a:rPr>
            <a:t> </a:t>
          </a:r>
          <a:r>
            <a:rPr lang="en-US" sz="1300" b="1" dirty="0" err="1" smtClean="0">
              <a:latin typeface="Arial "/>
            </a:rPr>
            <a:t>të</a:t>
          </a:r>
          <a:r>
            <a:rPr lang="sq-AL" sz="1300" b="1" dirty="0" smtClean="0">
              <a:latin typeface="Arial "/>
            </a:rPr>
            <a:t> margjinalizuara</a:t>
          </a:r>
          <a:endParaRPr lang="en-US" sz="1300" b="1" dirty="0">
            <a:latin typeface="Arial "/>
          </a:endParaRPr>
        </a:p>
      </dgm:t>
    </dgm:pt>
    <dgm:pt modelId="{70701A7A-9122-4002-B82B-3661E90F8CDE}" type="parTrans" cxnId="{26850970-55D7-4B0F-8101-2B18B00C9ED3}">
      <dgm:prSet/>
      <dgm:spPr/>
      <dgm:t>
        <a:bodyPr/>
        <a:lstStyle/>
        <a:p>
          <a:endParaRPr lang="en-US"/>
        </a:p>
      </dgm:t>
    </dgm:pt>
    <dgm:pt modelId="{240A98F0-EBB4-4FA2-AA22-2F20242197A5}" type="sibTrans" cxnId="{26850970-55D7-4B0F-8101-2B18B00C9ED3}">
      <dgm:prSet/>
      <dgm:spPr/>
      <dgm:t>
        <a:bodyPr/>
        <a:lstStyle/>
        <a:p>
          <a:endParaRPr lang="en-US"/>
        </a:p>
      </dgm:t>
    </dgm:pt>
    <dgm:pt modelId="{ABA98C16-350F-4C5E-ABA6-09706F006855}">
      <dgm:prSet phldrT="[Text]" custT="1"/>
      <dgm:spPr/>
      <dgm:t>
        <a:bodyPr/>
        <a:lstStyle/>
        <a:p>
          <a:r>
            <a:rPr lang="en-US" sz="1300" b="1" dirty="0" smtClean="0">
              <a:latin typeface="Arial "/>
            </a:rPr>
            <a:t>T</a:t>
          </a:r>
          <a:r>
            <a:rPr lang="sq-AL" sz="1300" b="1" dirty="0" err="1" smtClean="0">
              <a:latin typeface="Arial "/>
            </a:rPr>
            <a:t>rajnim</a:t>
          </a:r>
          <a:r>
            <a:rPr lang="sq-AL" sz="1300" b="1" dirty="0" smtClean="0">
              <a:latin typeface="Arial "/>
            </a:rPr>
            <a:t> dhe kualifikim formal</a:t>
          </a:r>
          <a:r>
            <a:rPr lang="en-US" sz="1300" b="1" dirty="0" smtClean="0">
              <a:latin typeface="Arial "/>
            </a:rPr>
            <a:t> e </a:t>
          </a:r>
          <a:r>
            <a:rPr lang="sq-AL" sz="1300" b="1" dirty="0" smtClean="0">
              <a:latin typeface="Arial "/>
            </a:rPr>
            <a:t> </a:t>
          </a:r>
          <a:r>
            <a:rPr lang="sq-AL" sz="1300" b="1" smtClean="0">
              <a:latin typeface="Arial "/>
            </a:rPr>
            <a:t>jo sipas </a:t>
          </a:r>
          <a:r>
            <a:rPr lang="sq-AL" sz="1300" b="1" dirty="0" smtClean="0">
              <a:latin typeface="Arial "/>
            </a:rPr>
            <a:t>nevojave.</a:t>
          </a:r>
          <a:endParaRPr lang="en-US" sz="1300" b="1" dirty="0">
            <a:latin typeface="Arial "/>
          </a:endParaRPr>
        </a:p>
      </dgm:t>
    </dgm:pt>
    <dgm:pt modelId="{F09D14E6-5E60-418B-B75A-EA32996BD96F}" type="sibTrans" cxnId="{719963A6-6A9C-4271-A6BC-C27563061A96}">
      <dgm:prSet/>
      <dgm:spPr/>
      <dgm:t>
        <a:bodyPr/>
        <a:lstStyle/>
        <a:p>
          <a:endParaRPr lang="en-US"/>
        </a:p>
      </dgm:t>
    </dgm:pt>
    <dgm:pt modelId="{7C862C47-63D4-4BC0-ABFF-6F990DE6B3E5}" type="parTrans" cxnId="{719963A6-6A9C-4271-A6BC-C27563061A96}">
      <dgm:prSet/>
      <dgm:spPr/>
      <dgm:t>
        <a:bodyPr/>
        <a:lstStyle/>
        <a:p>
          <a:endParaRPr lang="en-US"/>
        </a:p>
      </dgm:t>
    </dgm:pt>
    <dgm:pt modelId="{57A6110B-2CF9-42EB-AFAF-5FDA191564BF}" type="pres">
      <dgm:prSet presAssocID="{587989D6-9675-42E7-9DDC-A7189E8D886C}" presName="diagram" presStyleCnt="0">
        <dgm:presLayoutVars>
          <dgm:dir/>
          <dgm:resizeHandles val="exact"/>
        </dgm:presLayoutVars>
      </dgm:prSet>
      <dgm:spPr/>
    </dgm:pt>
    <dgm:pt modelId="{35108C06-B6BF-4086-AA66-544B804B10AB}" type="pres">
      <dgm:prSet presAssocID="{101801B8-DF6A-497F-B708-65D7C55F4AD9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60C2F-5A09-41F7-A60A-E7B7C16D0FED}" type="pres">
      <dgm:prSet presAssocID="{F22D1EA7-1877-4279-B03D-C9DBEDA3D9FF}" presName="sibTrans" presStyleCnt="0"/>
      <dgm:spPr/>
    </dgm:pt>
    <dgm:pt modelId="{325614EB-E6B5-4484-932C-708362C914DE}" type="pres">
      <dgm:prSet presAssocID="{0E720243-A495-4DCB-968E-0F63460A2950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D1743-7085-4F24-AF2E-495BD6BDB96F}" type="pres">
      <dgm:prSet presAssocID="{AAAD7A86-F910-4B19-A7F6-ABBA9C4E35EC}" presName="sibTrans" presStyleCnt="0"/>
      <dgm:spPr/>
    </dgm:pt>
    <dgm:pt modelId="{DA9BBDEC-A39E-457A-8EEB-A45D02D69F43}" type="pres">
      <dgm:prSet presAssocID="{2DFF42B0-4D60-4D30-A490-9434A20957A8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3632B-01FF-4F3A-BA69-3871EE4F95CF}" type="pres">
      <dgm:prSet presAssocID="{1EDB23F3-8FBB-49BD-997B-8606546A4F16}" presName="sibTrans" presStyleCnt="0"/>
      <dgm:spPr/>
    </dgm:pt>
    <dgm:pt modelId="{5C316288-3752-4A4B-AC70-58198D30F966}" type="pres">
      <dgm:prSet presAssocID="{B8370B0E-D972-49C3-AB19-0419CBE24EB1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FA7EB-E2F8-4C81-8C64-54BC748B9AD0}" type="pres">
      <dgm:prSet presAssocID="{499F2128-79CD-42F4-B385-0EE72480E089}" presName="sibTrans" presStyleCnt="0"/>
      <dgm:spPr/>
    </dgm:pt>
    <dgm:pt modelId="{CBE63591-44E3-404F-B88E-774250F03C56}" type="pres">
      <dgm:prSet presAssocID="{49E20E88-2CA5-413E-AD33-D694DF5C9908}" presName="node" presStyleLbl="node1" presStyleIdx="4" presStyleCnt="18" custLinFactNeighborX="-179" custLinFactNeighborY="-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43953-82A8-438B-A002-DC61AF04C529}" type="pres">
      <dgm:prSet presAssocID="{54A54F17-6673-4B9E-97FD-08F0A145D518}" presName="sibTrans" presStyleCnt="0"/>
      <dgm:spPr/>
    </dgm:pt>
    <dgm:pt modelId="{4C9AE59B-1372-4C04-BCD6-76BF14AAB19C}" type="pres">
      <dgm:prSet presAssocID="{5215C719-4F90-4D7A-A80B-411DF768C62A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207BD-B2FE-4B2A-AC20-D2872A49BD27}" type="pres">
      <dgm:prSet presAssocID="{E3A71ADE-4D11-4F91-B3DF-C964CBE22D81}" presName="sibTrans" presStyleCnt="0"/>
      <dgm:spPr/>
    </dgm:pt>
    <dgm:pt modelId="{B1D41D35-2632-4205-B26E-68AC169DC0D9}" type="pres">
      <dgm:prSet presAssocID="{DD80D97B-D69E-49E8-B27D-139E10D87780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2FFAA-0C9C-4DF2-9636-DFE6E7662B19}" type="pres">
      <dgm:prSet presAssocID="{F6C8E513-16CC-46B6-87E6-1663CFED5132}" presName="sibTrans" presStyleCnt="0"/>
      <dgm:spPr/>
    </dgm:pt>
    <dgm:pt modelId="{BCC92321-C81F-4756-8948-EAB44A5D7C87}" type="pres">
      <dgm:prSet presAssocID="{C6C6CE70-E028-4D45-AC16-ADE86296E09E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BEC9E-4CC8-468A-B54B-F8E5D388F705}" type="pres">
      <dgm:prSet presAssocID="{E4DD215D-7648-4AF7-8608-AC89E66B5839}" presName="sibTrans" presStyleCnt="0"/>
      <dgm:spPr/>
    </dgm:pt>
    <dgm:pt modelId="{EC506FB1-085A-4E43-B9B5-6161CC61A6CC}" type="pres">
      <dgm:prSet presAssocID="{8843C349-6018-4B76-A875-A76A2194FEF5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857FD-07E5-4F29-9FE4-57BB23B194CD}" type="pres">
      <dgm:prSet presAssocID="{FADFFE64-FA84-4CFE-9258-9AB5F4EED741}" presName="sibTrans" presStyleCnt="0"/>
      <dgm:spPr/>
    </dgm:pt>
    <dgm:pt modelId="{5E938ECC-64B2-4180-BD99-0F0C6D34A075}" type="pres">
      <dgm:prSet presAssocID="{F2133CAE-00E6-45B5-BEA2-6E2A8B6AFBE9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B41E7-DAA2-42E7-B32E-4051E1867517}" type="pres">
      <dgm:prSet presAssocID="{2C515729-3838-4664-BBA5-A8C8A14B0B54}" presName="sibTrans" presStyleCnt="0"/>
      <dgm:spPr/>
    </dgm:pt>
    <dgm:pt modelId="{9E924EAE-CDCF-45BB-AC92-59BDAA7DE7A1}" type="pres">
      <dgm:prSet presAssocID="{1A8FCC2F-4550-4CD9-B8E0-E9E83DD84993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41C5A-43F2-4A9B-8A29-C57AAF2C10A9}" type="pres">
      <dgm:prSet presAssocID="{DB1F9D31-367E-42B9-9422-54F17A2B3186}" presName="sibTrans" presStyleCnt="0"/>
      <dgm:spPr/>
    </dgm:pt>
    <dgm:pt modelId="{B5F0D3B4-AAF8-4527-9D27-2DDB2FBEB455}" type="pres">
      <dgm:prSet presAssocID="{B63AC37B-2C2A-4F10-8186-DAACDB3344CA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68DF4-F61E-4972-A1C4-48B5036036D4}" type="pres">
      <dgm:prSet presAssocID="{422C50FB-7684-4BA0-9EC7-F13480395772}" presName="sibTrans" presStyleCnt="0"/>
      <dgm:spPr/>
    </dgm:pt>
    <dgm:pt modelId="{465FB76F-E732-4FCA-BFEE-0C1D04757D38}" type="pres">
      <dgm:prSet presAssocID="{E976D203-B0C2-4381-B59A-E24750D83FB6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7F87B-0341-47CE-B27F-9A89AE1A0E57}" type="pres">
      <dgm:prSet presAssocID="{4956B5DB-CFD7-4DA9-AD55-B7CA4B8C41C3}" presName="sibTrans" presStyleCnt="0"/>
      <dgm:spPr/>
    </dgm:pt>
    <dgm:pt modelId="{8D03355D-2D18-45DB-B411-DDD04CE19D7B}" type="pres">
      <dgm:prSet presAssocID="{ABA98C16-350F-4C5E-ABA6-09706F006855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D82A9-7DD9-4911-9524-B6D257D8F7FF}" type="pres">
      <dgm:prSet presAssocID="{F09D14E6-5E60-418B-B75A-EA32996BD96F}" presName="sibTrans" presStyleCnt="0"/>
      <dgm:spPr/>
    </dgm:pt>
    <dgm:pt modelId="{49E3F69E-51F4-4657-B73D-E20163D45454}" type="pres">
      <dgm:prSet presAssocID="{2917FB14-C62F-48D4-911E-A7BB6D29519C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4A202-C13C-40A3-860C-6960DEA0DFFA}" type="pres">
      <dgm:prSet presAssocID="{4546CD8D-A1C1-4784-8048-96DDFF303F00}" presName="sibTrans" presStyleCnt="0"/>
      <dgm:spPr/>
    </dgm:pt>
    <dgm:pt modelId="{6904DBE8-007C-4310-8510-F9FB124DBE00}" type="pres">
      <dgm:prSet presAssocID="{F014AE04-9855-4C02-BADD-403F9086D5AA}" presName="node" presStyleLbl="node1" presStyleIdx="15" presStyleCnt="18" custLinFactNeighborX="633" custLinFactNeighborY="-6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79451-B8C8-463B-AB8F-7D4B6D717E5E}" type="pres">
      <dgm:prSet presAssocID="{5BE1C08D-3CF3-457F-95A0-96368E61A77F}" presName="sibTrans" presStyleCnt="0"/>
      <dgm:spPr/>
    </dgm:pt>
    <dgm:pt modelId="{7C345CBD-A5F0-47C0-9050-57766CFC2DD0}" type="pres">
      <dgm:prSet presAssocID="{C573D62B-49F2-4F70-BF2E-85E5D9A7E132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FCB0B-8F80-42F1-B3C9-ACB2E44B5DB1}" type="pres">
      <dgm:prSet presAssocID="{D9F8DDCE-4A0E-4379-934A-49B91EBB853A}" presName="sibTrans" presStyleCnt="0"/>
      <dgm:spPr/>
    </dgm:pt>
    <dgm:pt modelId="{CFCE56A8-26CC-4317-BDD4-2297D83F9854}" type="pres">
      <dgm:prSet presAssocID="{3CC6E52E-87B3-4366-8A00-07427E1E942C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11973-EDE8-43DA-9B19-825052EBE571}" srcId="{587989D6-9675-42E7-9DDC-A7189E8D886C}" destId="{1A8FCC2F-4550-4CD9-B8E0-E9E83DD84993}" srcOrd="10" destOrd="0" parTransId="{90B3C878-E8BC-4C90-BBD8-AC9A47B472C6}" sibTransId="{DB1F9D31-367E-42B9-9422-54F17A2B3186}"/>
    <dgm:cxn modelId="{FD5B7B72-78A5-43C1-82D8-D01400BB3E3F}" type="presOf" srcId="{F2133CAE-00E6-45B5-BEA2-6E2A8B6AFBE9}" destId="{5E938ECC-64B2-4180-BD99-0F0C6D34A075}" srcOrd="0" destOrd="0" presId="urn:microsoft.com/office/officeart/2005/8/layout/default"/>
    <dgm:cxn modelId="{719963A6-6A9C-4271-A6BC-C27563061A96}" srcId="{587989D6-9675-42E7-9DDC-A7189E8D886C}" destId="{ABA98C16-350F-4C5E-ABA6-09706F006855}" srcOrd="13" destOrd="0" parTransId="{7C862C47-63D4-4BC0-ABFF-6F990DE6B3E5}" sibTransId="{F09D14E6-5E60-418B-B75A-EA32996BD96F}"/>
    <dgm:cxn modelId="{7D9D72BC-ADFF-4946-8BC7-B3F2BAE59F0C}" type="presOf" srcId="{DD80D97B-D69E-49E8-B27D-139E10D87780}" destId="{B1D41D35-2632-4205-B26E-68AC169DC0D9}" srcOrd="0" destOrd="0" presId="urn:microsoft.com/office/officeart/2005/8/layout/default"/>
    <dgm:cxn modelId="{40515E35-7F4C-4B4D-9BC2-DD49BA6FBFF9}" srcId="{587989D6-9675-42E7-9DDC-A7189E8D886C}" destId="{B63AC37B-2C2A-4F10-8186-DAACDB3344CA}" srcOrd="11" destOrd="0" parTransId="{96CE181B-F982-43FC-919F-E058D65DA172}" sibTransId="{422C50FB-7684-4BA0-9EC7-F13480395772}"/>
    <dgm:cxn modelId="{DB89FF79-58D7-49FB-8BD2-B2061F8244A0}" srcId="{587989D6-9675-42E7-9DDC-A7189E8D886C}" destId="{49E20E88-2CA5-413E-AD33-D694DF5C9908}" srcOrd="4" destOrd="0" parTransId="{726FDF81-21CA-4A89-B756-D2165C5E8D59}" sibTransId="{54A54F17-6673-4B9E-97FD-08F0A145D518}"/>
    <dgm:cxn modelId="{B06E376E-6519-417D-9213-B619E6FA45E8}" srcId="{587989D6-9675-42E7-9DDC-A7189E8D886C}" destId="{2917FB14-C62F-48D4-911E-A7BB6D29519C}" srcOrd="14" destOrd="0" parTransId="{196DFF78-DA9B-4813-B43A-F7E78C4817A1}" sibTransId="{4546CD8D-A1C1-4784-8048-96DDFF303F00}"/>
    <dgm:cxn modelId="{BF68B1F7-365D-4DDC-AABA-EF52B221138E}" srcId="{587989D6-9675-42E7-9DDC-A7189E8D886C}" destId="{DD80D97B-D69E-49E8-B27D-139E10D87780}" srcOrd="6" destOrd="0" parTransId="{6D782983-F764-45CB-AD6C-60B1EC03C2F2}" sibTransId="{F6C8E513-16CC-46B6-87E6-1663CFED5132}"/>
    <dgm:cxn modelId="{C41563F9-504A-496F-8EFB-C1A25DE54C40}" type="presOf" srcId="{5215C719-4F90-4D7A-A80B-411DF768C62A}" destId="{4C9AE59B-1372-4C04-BCD6-76BF14AAB19C}" srcOrd="0" destOrd="0" presId="urn:microsoft.com/office/officeart/2005/8/layout/default"/>
    <dgm:cxn modelId="{05CAC0E5-15A3-42D2-97B7-BBFE9EF1A9DB}" srcId="{587989D6-9675-42E7-9DDC-A7189E8D886C}" destId="{5215C719-4F90-4D7A-A80B-411DF768C62A}" srcOrd="5" destOrd="0" parTransId="{F9489D38-B6E7-47DF-BBBD-2922FBA1A832}" sibTransId="{E3A71ADE-4D11-4F91-B3DF-C964CBE22D81}"/>
    <dgm:cxn modelId="{F78B59C4-70B7-4892-8405-66085DDDA2DA}" type="presOf" srcId="{101801B8-DF6A-497F-B708-65D7C55F4AD9}" destId="{35108C06-B6BF-4086-AA66-544B804B10AB}" srcOrd="0" destOrd="0" presId="urn:microsoft.com/office/officeart/2005/8/layout/default"/>
    <dgm:cxn modelId="{0D653569-1AC1-4398-B788-7F47DF4C48AC}" type="presOf" srcId="{C573D62B-49F2-4F70-BF2E-85E5D9A7E132}" destId="{7C345CBD-A5F0-47C0-9050-57766CFC2DD0}" srcOrd="0" destOrd="0" presId="urn:microsoft.com/office/officeart/2005/8/layout/default"/>
    <dgm:cxn modelId="{4260A6BE-AAE1-4CF1-96ED-19B09E0ECEC2}" type="presOf" srcId="{2917FB14-C62F-48D4-911E-A7BB6D29519C}" destId="{49E3F69E-51F4-4657-B73D-E20163D45454}" srcOrd="0" destOrd="0" presId="urn:microsoft.com/office/officeart/2005/8/layout/default"/>
    <dgm:cxn modelId="{F454A14F-1566-44A6-AD4F-2A515E44DC9B}" type="presOf" srcId="{E976D203-B0C2-4381-B59A-E24750D83FB6}" destId="{465FB76F-E732-4FCA-BFEE-0C1D04757D38}" srcOrd="0" destOrd="0" presId="urn:microsoft.com/office/officeart/2005/8/layout/default"/>
    <dgm:cxn modelId="{6977D865-85AE-4442-8399-9A6C14478F32}" type="presOf" srcId="{1A8FCC2F-4550-4CD9-B8E0-E9E83DD84993}" destId="{9E924EAE-CDCF-45BB-AC92-59BDAA7DE7A1}" srcOrd="0" destOrd="0" presId="urn:microsoft.com/office/officeart/2005/8/layout/default"/>
    <dgm:cxn modelId="{4F3F888F-FEA0-4258-9BFC-F9A624E8842A}" srcId="{587989D6-9675-42E7-9DDC-A7189E8D886C}" destId="{F2133CAE-00E6-45B5-BEA2-6E2A8B6AFBE9}" srcOrd="9" destOrd="0" parTransId="{7D872D55-00A7-451E-A0D7-210F2FFD208F}" sibTransId="{2C515729-3838-4664-BBA5-A8C8A14B0B54}"/>
    <dgm:cxn modelId="{63BAE8AF-4526-48BB-AB21-293A52B6E708}" srcId="{587989D6-9675-42E7-9DDC-A7189E8D886C}" destId="{B8370B0E-D972-49C3-AB19-0419CBE24EB1}" srcOrd="3" destOrd="0" parTransId="{6511C9BC-2507-4CB0-B60C-8B9570117F33}" sibTransId="{499F2128-79CD-42F4-B385-0EE72480E089}"/>
    <dgm:cxn modelId="{DC0F3244-8BE0-40E1-B71E-D43E15DB1CD7}" type="presOf" srcId="{3CC6E52E-87B3-4366-8A00-07427E1E942C}" destId="{CFCE56A8-26CC-4317-BDD4-2297D83F9854}" srcOrd="0" destOrd="0" presId="urn:microsoft.com/office/officeart/2005/8/layout/default"/>
    <dgm:cxn modelId="{B15F8ECA-8436-4257-82E5-C85F76C57D3E}" srcId="{587989D6-9675-42E7-9DDC-A7189E8D886C}" destId="{C573D62B-49F2-4F70-BF2E-85E5D9A7E132}" srcOrd="16" destOrd="0" parTransId="{AC945602-AFDA-449B-A48D-2B547A710567}" sibTransId="{D9F8DDCE-4A0E-4379-934A-49B91EBB853A}"/>
    <dgm:cxn modelId="{FCBB5737-DB63-4995-9644-6564CBDFE563}" srcId="{587989D6-9675-42E7-9DDC-A7189E8D886C}" destId="{101801B8-DF6A-497F-B708-65D7C55F4AD9}" srcOrd="0" destOrd="0" parTransId="{CD29F684-8D81-4E22-9F36-2D4486F9A62B}" sibTransId="{F22D1EA7-1877-4279-B03D-C9DBEDA3D9FF}"/>
    <dgm:cxn modelId="{7E798A8B-8C53-412A-B16A-8DAB9F91E74A}" srcId="{587989D6-9675-42E7-9DDC-A7189E8D886C}" destId="{0E720243-A495-4DCB-968E-0F63460A2950}" srcOrd="1" destOrd="0" parTransId="{B0918200-736D-4907-9278-119B3892C49A}" sibTransId="{AAAD7A86-F910-4B19-A7F6-ABBA9C4E35EC}"/>
    <dgm:cxn modelId="{70D49ACD-F58B-41FC-BEF0-E1B69CAE49D2}" srcId="{587989D6-9675-42E7-9DDC-A7189E8D886C}" destId="{8843C349-6018-4B76-A875-A76A2194FEF5}" srcOrd="8" destOrd="0" parTransId="{CE1CEBEA-C5A6-46D5-9C93-EE32F5A30C57}" sibTransId="{FADFFE64-FA84-4CFE-9258-9AB5F4EED741}"/>
    <dgm:cxn modelId="{2E4A5D5E-22F6-4E27-B3DC-005D1F1CA402}" type="presOf" srcId="{2DFF42B0-4D60-4D30-A490-9434A20957A8}" destId="{DA9BBDEC-A39E-457A-8EEB-A45D02D69F43}" srcOrd="0" destOrd="0" presId="urn:microsoft.com/office/officeart/2005/8/layout/default"/>
    <dgm:cxn modelId="{EA7607F9-48A3-410A-9F5A-9921CEBF4948}" srcId="{587989D6-9675-42E7-9DDC-A7189E8D886C}" destId="{C6C6CE70-E028-4D45-AC16-ADE86296E09E}" srcOrd="7" destOrd="0" parTransId="{A4641C85-F81E-4251-B151-9778381F8061}" sibTransId="{E4DD215D-7648-4AF7-8608-AC89E66B5839}"/>
    <dgm:cxn modelId="{1D932C6F-E675-4E77-8B44-63D6704DEBEB}" type="presOf" srcId="{8843C349-6018-4B76-A875-A76A2194FEF5}" destId="{EC506FB1-085A-4E43-B9B5-6161CC61A6CC}" srcOrd="0" destOrd="0" presId="urn:microsoft.com/office/officeart/2005/8/layout/default"/>
    <dgm:cxn modelId="{92A34503-8436-4BC0-A91D-610ADFF89D2B}" srcId="{587989D6-9675-42E7-9DDC-A7189E8D886C}" destId="{E976D203-B0C2-4381-B59A-E24750D83FB6}" srcOrd="12" destOrd="0" parTransId="{8E9571AA-045D-435D-8CD9-43ED15903FCA}" sibTransId="{4956B5DB-CFD7-4DA9-AD55-B7CA4B8C41C3}"/>
    <dgm:cxn modelId="{26850970-55D7-4B0F-8101-2B18B00C9ED3}" srcId="{587989D6-9675-42E7-9DDC-A7189E8D886C}" destId="{3CC6E52E-87B3-4366-8A00-07427E1E942C}" srcOrd="17" destOrd="0" parTransId="{70701A7A-9122-4002-B82B-3661E90F8CDE}" sibTransId="{240A98F0-EBB4-4FA2-AA22-2F20242197A5}"/>
    <dgm:cxn modelId="{EB1BDC9F-EC83-4030-B621-6D46CF40B680}" srcId="{587989D6-9675-42E7-9DDC-A7189E8D886C}" destId="{2DFF42B0-4D60-4D30-A490-9434A20957A8}" srcOrd="2" destOrd="0" parTransId="{E9BA86A2-26E0-44A8-8ADD-67704606C9C4}" sibTransId="{1EDB23F3-8FBB-49BD-997B-8606546A4F16}"/>
    <dgm:cxn modelId="{CCD3253D-FA6A-46CD-86ED-3AF3825B06AE}" type="presOf" srcId="{C6C6CE70-E028-4D45-AC16-ADE86296E09E}" destId="{BCC92321-C81F-4756-8948-EAB44A5D7C87}" srcOrd="0" destOrd="0" presId="urn:microsoft.com/office/officeart/2005/8/layout/default"/>
    <dgm:cxn modelId="{E8D61AD3-DB70-4098-B9CF-4B9ACF23862C}" type="presOf" srcId="{0E720243-A495-4DCB-968E-0F63460A2950}" destId="{325614EB-E6B5-4484-932C-708362C914DE}" srcOrd="0" destOrd="0" presId="urn:microsoft.com/office/officeart/2005/8/layout/default"/>
    <dgm:cxn modelId="{AB3ECA11-2092-4965-A484-2404CE700413}" type="presOf" srcId="{B63AC37B-2C2A-4F10-8186-DAACDB3344CA}" destId="{B5F0D3B4-AAF8-4527-9D27-2DDB2FBEB455}" srcOrd="0" destOrd="0" presId="urn:microsoft.com/office/officeart/2005/8/layout/default"/>
    <dgm:cxn modelId="{12E7BC63-E1D5-426B-8437-FC56E70830AD}" type="presOf" srcId="{F014AE04-9855-4C02-BADD-403F9086D5AA}" destId="{6904DBE8-007C-4310-8510-F9FB124DBE00}" srcOrd="0" destOrd="0" presId="urn:microsoft.com/office/officeart/2005/8/layout/default"/>
    <dgm:cxn modelId="{D692DA0F-EC26-40E2-A1CE-4D503B4DFB1C}" type="presOf" srcId="{ABA98C16-350F-4C5E-ABA6-09706F006855}" destId="{8D03355D-2D18-45DB-B411-DDD04CE19D7B}" srcOrd="0" destOrd="0" presId="urn:microsoft.com/office/officeart/2005/8/layout/default"/>
    <dgm:cxn modelId="{4D64AA83-C209-498A-AE07-667F9402AA79}" type="presOf" srcId="{B8370B0E-D972-49C3-AB19-0419CBE24EB1}" destId="{5C316288-3752-4A4B-AC70-58198D30F966}" srcOrd="0" destOrd="0" presId="urn:microsoft.com/office/officeart/2005/8/layout/default"/>
    <dgm:cxn modelId="{55B7A6DD-2964-4031-8BF1-D0D32E1FAB75}" type="presOf" srcId="{587989D6-9675-42E7-9DDC-A7189E8D886C}" destId="{57A6110B-2CF9-42EB-AFAF-5FDA191564BF}" srcOrd="0" destOrd="0" presId="urn:microsoft.com/office/officeart/2005/8/layout/default"/>
    <dgm:cxn modelId="{3E1685BE-D503-4482-AAD4-A62F9D53ED3F}" type="presOf" srcId="{49E20E88-2CA5-413E-AD33-D694DF5C9908}" destId="{CBE63591-44E3-404F-B88E-774250F03C56}" srcOrd="0" destOrd="0" presId="urn:microsoft.com/office/officeart/2005/8/layout/default"/>
    <dgm:cxn modelId="{C439EE4F-9612-46D7-B3F0-39F301984674}" srcId="{587989D6-9675-42E7-9DDC-A7189E8D886C}" destId="{F014AE04-9855-4C02-BADD-403F9086D5AA}" srcOrd="15" destOrd="0" parTransId="{9A151495-4944-4237-9B8B-124097B55500}" sibTransId="{5BE1C08D-3CF3-457F-95A0-96368E61A77F}"/>
    <dgm:cxn modelId="{06397653-D372-4DC8-A780-0C5AFDF0F5B9}" type="presParOf" srcId="{57A6110B-2CF9-42EB-AFAF-5FDA191564BF}" destId="{35108C06-B6BF-4086-AA66-544B804B10AB}" srcOrd="0" destOrd="0" presId="urn:microsoft.com/office/officeart/2005/8/layout/default"/>
    <dgm:cxn modelId="{5339F21A-F6B0-4D64-A479-CBAC91298962}" type="presParOf" srcId="{57A6110B-2CF9-42EB-AFAF-5FDA191564BF}" destId="{30260C2F-5A09-41F7-A60A-E7B7C16D0FED}" srcOrd="1" destOrd="0" presId="urn:microsoft.com/office/officeart/2005/8/layout/default"/>
    <dgm:cxn modelId="{856DA614-6BAF-470E-8010-3F0DBBB6CC1F}" type="presParOf" srcId="{57A6110B-2CF9-42EB-AFAF-5FDA191564BF}" destId="{325614EB-E6B5-4484-932C-708362C914DE}" srcOrd="2" destOrd="0" presId="urn:microsoft.com/office/officeart/2005/8/layout/default"/>
    <dgm:cxn modelId="{71716D3B-F834-4BD2-97BE-C8A2B2FEB157}" type="presParOf" srcId="{57A6110B-2CF9-42EB-AFAF-5FDA191564BF}" destId="{6F1D1743-7085-4F24-AF2E-495BD6BDB96F}" srcOrd="3" destOrd="0" presId="urn:microsoft.com/office/officeart/2005/8/layout/default"/>
    <dgm:cxn modelId="{C276982A-D430-413A-96F4-8A529F51E5B5}" type="presParOf" srcId="{57A6110B-2CF9-42EB-AFAF-5FDA191564BF}" destId="{DA9BBDEC-A39E-457A-8EEB-A45D02D69F43}" srcOrd="4" destOrd="0" presId="urn:microsoft.com/office/officeart/2005/8/layout/default"/>
    <dgm:cxn modelId="{98F0C102-28A2-4D48-8B2C-CE3F0323EA6B}" type="presParOf" srcId="{57A6110B-2CF9-42EB-AFAF-5FDA191564BF}" destId="{5B43632B-01FF-4F3A-BA69-3871EE4F95CF}" srcOrd="5" destOrd="0" presId="urn:microsoft.com/office/officeart/2005/8/layout/default"/>
    <dgm:cxn modelId="{E718B7DF-C8E4-4960-B6E6-71B4AC82FF32}" type="presParOf" srcId="{57A6110B-2CF9-42EB-AFAF-5FDA191564BF}" destId="{5C316288-3752-4A4B-AC70-58198D30F966}" srcOrd="6" destOrd="0" presId="urn:microsoft.com/office/officeart/2005/8/layout/default"/>
    <dgm:cxn modelId="{DC57864A-D313-4CA0-9B99-B3BA427EC131}" type="presParOf" srcId="{57A6110B-2CF9-42EB-AFAF-5FDA191564BF}" destId="{657FA7EB-E2F8-4C81-8C64-54BC748B9AD0}" srcOrd="7" destOrd="0" presId="urn:microsoft.com/office/officeart/2005/8/layout/default"/>
    <dgm:cxn modelId="{498161AE-161C-400D-BFB1-74BCEF4798D1}" type="presParOf" srcId="{57A6110B-2CF9-42EB-AFAF-5FDA191564BF}" destId="{CBE63591-44E3-404F-B88E-774250F03C56}" srcOrd="8" destOrd="0" presId="urn:microsoft.com/office/officeart/2005/8/layout/default"/>
    <dgm:cxn modelId="{1ADDE223-C44E-4E06-A231-327E47B707E8}" type="presParOf" srcId="{57A6110B-2CF9-42EB-AFAF-5FDA191564BF}" destId="{D8C43953-82A8-438B-A002-DC61AF04C529}" srcOrd="9" destOrd="0" presId="urn:microsoft.com/office/officeart/2005/8/layout/default"/>
    <dgm:cxn modelId="{E2D13443-77D1-4168-895B-BB370A31D9B7}" type="presParOf" srcId="{57A6110B-2CF9-42EB-AFAF-5FDA191564BF}" destId="{4C9AE59B-1372-4C04-BCD6-76BF14AAB19C}" srcOrd="10" destOrd="0" presId="urn:microsoft.com/office/officeart/2005/8/layout/default"/>
    <dgm:cxn modelId="{25CD8F69-A098-49D3-8BB1-3B9F2DBAA350}" type="presParOf" srcId="{57A6110B-2CF9-42EB-AFAF-5FDA191564BF}" destId="{BF2207BD-B2FE-4B2A-AC20-D2872A49BD27}" srcOrd="11" destOrd="0" presId="urn:microsoft.com/office/officeart/2005/8/layout/default"/>
    <dgm:cxn modelId="{B85B4067-407C-4962-961F-3FF670D07B6F}" type="presParOf" srcId="{57A6110B-2CF9-42EB-AFAF-5FDA191564BF}" destId="{B1D41D35-2632-4205-B26E-68AC169DC0D9}" srcOrd="12" destOrd="0" presId="urn:microsoft.com/office/officeart/2005/8/layout/default"/>
    <dgm:cxn modelId="{6E1F5136-0AAB-47BF-9C2D-E2DDE46309E6}" type="presParOf" srcId="{57A6110B-2CF9-42EB-AFAF-5FDA191564BF}" destId="{7BA2FFAA-0C9C-4DF2-9636-DFE6E7662B19}" srcOrd="13" destOrd="0" presId="urn:microsoft.com/office/officeart/2005/8/layout/default"/>
    <dgm:cxn modelId="{DA0E0092-F3E0-4837-8AED-FE78568A232A}" type="presParOf" srcId="{57A6110B-2CF9-42EB-AFAF-5FDA191564BF}" destId="{BCC92321-C81F-4756-8948-EAB44A5D7C87}" srcOrd="14" destOrd="0" presId="urn:microsoft.com/office/officeart/2005/8/layout/default"/>
    <dgm:cxn modelId="{DF0BA6BB-C3D9-4E0F-9DB0-998C293847AC}" type="presParOf" srcId="{57A6110B-2CF9-42EB-AFAF-5FDA191564BF}" destId="{B17BEC9E-4CC8-468A-B54B-F8E5D388F705}" srcOrd="15" destOrd="0" presId="urn:microsoft.com/office/officeart/2005/8/layout/default"/>
    <dgm:cxn modelId="{AF4C6956-3D3A-41F0-BE96-2EC3BFD50B8F}" type="presParOf" srcId="{57A6110B-2CF9-42EB-AFAF-5FDA191564BF}" destId="{EC506FB1-085A-4E43-B9B5-6161CC61A6CC}" srcOrd="16" destOrd="0" presId="urn:microsoft.com/office/officeart/2005/8/layout/default"/>
    <dgm:cxn modelId="{F24494C6-610A-44AB-8214-07931981CDAD}" type="presParOf" srcId="{57A6110B-2CF9-42EB-AFAF-5FDA191564BF}" destId="{9C3857FD-07E5-4F29-9FE4-57BB23B194CD}" srcOrd="17" destOrd="0" presId="urn:microsoft.com/office/officeart/2005/8/layout/default"/>
    <dgm:cxn modelId="{0E890601-658D-471E-ADEC-FFD9A5FC2679}" type="presParOf" srcId="{57A6110B-2CF9-42EB-AFAF-5FDA191564BF}" destId="{5E938ECC-64B2-4180-BD99-0F0C6D34A075}" srcOrd="18" destOrd="0" presId="urn:microsoft.com/office/officeart/2005/8/layout/default"/>
    <dgm:cxn modelId="{DDAE0813-B8FB-4193-9028-6BA1961B2ABD}" type="presParOf" srcId="{57A6110B-2CF9-42EB-AFAF-5FDA191564BF}" destId="{63CB41E7-DAA2-42E7-B32E-4051E1867517}" srcOrd="19" destOrd="0" presId="urn:microsoft.com/office/officeart/2005/8/layout/default"/>
    <dgm:cxn modelId="{9C671EE2-EB13-4EF2-BAED-D70A8D0F99F4}" type="presParOf" srcId="{57A6110B-2CF9-42EB-AFAF-5FDA191564BF}" destId="{9E924EAE-CDCF-45BB-AC92-59BDAA7DE7A1}" srcOrd="20" destOrd="0" presId="urn:microsoft.com/office/officeart/2005/8/layout/default"/>
    <dgm:cxn modelId="{0A0E5E00-004A-48D6-8751-53164A5DA887}" type="presParOf" srcId="{57A6110B-2CF9-42EB-AFAF-5FDA191564BF}" destId="{DB741C5A-43F2-4A9B-8A29-C57AAF2C10A9}" srcOrd="21" destOrd="0" presId="urn:microsoft.com/office/officeart/2005/8/layout/default"/>
    <dgm:cxn modelId="{47C74E48-868C-41FA-8316-E824C78170C0}" type="presParOf" srcId="{57A6110B-2CF9-42EB-AFAF-5FDA191564BF}" destId="{B5F0D3B4-AAF8-4527-9D27-2DDB2FBEB455}" srcOrd="22" destOrd="0" presId="urn:microsoft.com/office/officeart/2005/8/layout/default"/>
    <dgm:cxn modelId="{4AF7844B-FC4C-4A32-B8F0-C716F346B8D2}" type="presParOf" srcId="{57A6110B-2CF9-42EB-AFAF-5FDA191564BF}" destId="{BDD68DF4-F61E-4972-A1C4-48B5036036D4}" srcOrd="23" destOrd="0" presId="urn:microsoft.com/office/officeart/2005/8/layout/default"/>
    <dgm:cxn modelId="{5F21747A-570B-40FA-94FA-84B51DCEA5CF}" type="presParOf" srcId="{57A6110B-2CF9-42EB-AFAF-5FDA191564BF}" destId="{465FB76F-E732-4FCA-BFEE-0C1D04757D38}" srcOrd="24" destOrd="0" presId="urn:microsoft.com/office/officeart/2005/8/layout/default"/>
    <dgm:cxn modelId="{E16F8693-6B20-4046-9A5A-8718232B4F81}" type="presParOf" srcId="{57A6110B-2CF9-42EB-AFAF-5FDA191564BF}" destId="{4797F87B-0341-47CE-B27F-9A89AE1A0E57}" srcOrd="25" destOrd="0" presId="urn:microsoft.com/office/officeart/2005/8/layout/default"/>
    <dgm:cxn modelId="{4427692A-CF69-4DF0-B95F-8C25A5288E46}" type="presParOf" srcId="{57A6110B-2CF9-42EB-AFAF-5FDA191564BF}" destId="{8D03355D-2D18-45DB-B411-DDD04CE19D7B}" srcOrd="26" destOrd="0" presId="urn:microsoft.com/office/officeart/2005/8/layout/default"/>
    <dgm:cxn modelId="{D46DD844-1E19-4DBA-B157-4CCED4D22552}" type="presParOf" srcId="{57A6110B-2CF9-42EB-AFAF-5FDA191564BF}" destId="{080D82A9-7DD9-4911-9524-B6D257D8F7FF}" srcOrd="27" destOrd="0" presId="urn:microsoft.com/office/officeart/2005/8/layout/default"/>
    <dgm:cxn modelId="{53B23D8B-107D-42EE-9B58-2073640574F6}" type="presParOf" srcId="{57A6110B-2CF9-42EB-AFAF-5FDA191564BF}" destId="{49E3F69E-51F4-4657-B73D-E20163D45454}" srcOrd="28" destOrd="0" presId="urn:microsoft.com/office/officeart/2005/8/layout/default"/>
    <dgm:cxn modelId="{6FC39A93-9F11-484E-BF8C-5BAB8E826B2C}" type="presParOf" srcId="{57A6110B-2CF9-42EB-AFAF-5FDA191564BF}" destId="{F1F4A202-C13C-40A3-860C-6960DEA0DFFA}" srcOrd="29" destOrd="0" presId="urn:microsoft.com/office/officeart/2005/8/layout/default"/>
    <dgm:cxn modelId="{05985635-F61D-4A19-848B-44F8224FDCCF}" type="presParOf" srcId="{57A6110B-2CF9-42EB-AFAF-5FDA191564BF}" destId="{6904DBE8-007C-4310-8510-F9FB124DBE00}" srcOrd="30" destOrd="0" presId="urn:microsoft.com/office/officeart/2005/8/layout/default"/>
    <dgm:cxn modelId="{264B9238-A11F-4A89-8A1A-E7608ED09AB0}" type="presParOf" srcId="{57A6110B-2CF9-42EB-AFAF-5FDA191564BF}" destId="{B9D79451-B8C8-463B-AB8F-7D4B6D717E5E}" srcOrd="31" destOrd="0" presId="urn:microsoft.com/office/officeart/2005/8/layout/default"/>
    <dgm:cxn modelId="{58D38238-B9CC-4543-A7C6-A9F6680DFADD}" type="presParOf" srcId="{57A6110B-2CF9-42EB-AFAF-5FDA191564BF}" destId="{7C345CBD-A5F0-47C0-9050-57766CFC2DD0}" srcOrd="32" destOrd="0" presId="urn:microsoft.com/office/officeart/2005/8/layout/default"/>
    <dgm:cxn modelId="{86B52C61-CE58-4712-A61D-38BCE6D967B7}" type="presParOf" srcId="{57A6110B-2CF9-42EB-AFAF-5FDA191564BF}" destId="{74EFCB0B-8F80-42F1-B3C9-ACB2E44B5DB1}" srcOrd="33" destOrd="0" presId="urn:microsoft.com/office/officeart/2005/8/layout/default"/>
    <dgm:cxn modelId="{3AC6E5CC-72DB-4C69-B9AA-C161309108DC}" type="presParOf" srcId="{57A6110B-2CF9-42EB-AFAF-5FDA191564BF}" destId="{CFCE56A8-26CC-4317-BDD4-2297D83F9854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A1FFB-3344-46D3-B1FB-0567813B0DD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46600EC-3FB0-4AC1-8698-F498DFCA8BDC}">
      <dgm:prSet phldrT="[Text]" custT="1"/>
      <dgm:spPr/>
      <dgm:t>
        <a:bodyPr/>
        <a:lstStyle/>
        <a:p>
          <a:r>
            <a:rPr lang="en-US" sz="1200" b="1" smtClean="0">
              <a:latin typeface="Aharoni" pitchFamily="2" charset="-79"/>
              <a:cs typeface="Aharoni" pitchFamily="2" charset="-79"/>
            </a:rPr>
            <a:t>P</a:t>
          </a:r>
          <a:r>
            <a:rPr lang="sq-AL" sz="1200" b="1" smtClean="0">
              <a:latin typeface="Aharoni" pitchFamily="2" charset="-79"/>
              <a:cs typeface="Aharoni" pitchFamily="2" charset="-79"/>
            </a:rPr>
            <a:t>lanifikim</a:t>
          </a:r>
          <a:endParaRPr lang="en-US" sz="1200" b="1" dirty="0">
            <a:latin typeface="Aharoni" pitchFamily="2" charset="-79"/>
            <a:cs typeface="Aharoni" pitchFamily="2" charset="-79"/>
          </a:endParaRPr>
        </a:p>
      </dgm:t>
    </dgm:pt>
    <dgm:pt modelId="{CF1BCC0D-A79E-4A79-99FA-6A89D9C6D25A}" type="parTrans" cxnId="{C74B1C75-5AC4-44F4-B3B2-804B49B1DE62}">
      <dgm:prSet/>
      <dgm:spPr/>
      <dgm:t>
        <a:bodyPr/>
        <a:lstStyle/>
        <a:p>
          <a:endParaRPr lang="en-US"/>
        </a:p>
      </dgm:t>
    </dgm:pt>
    <dgm:pt modelId="{F3C8033D-A45B-4D7B-B7A8-738220A59EE1}" type="sibTrans" cxnId="{C74B1C75-5AC4-44F4-B3B2-804B49B1DE62}">
      <dgm:prSet/>
      <dgm:spPr/>
      <dgm:t>
        <a:bodyPr/>
        <a:lstStyle/>
        <a:p>
          <a:endParaRPr lang="en-US"/>
        </a:p>
      </dgm:t>
    </dgm:pt>
    <dgm:pt modelId="{A41E2F6C-2DBB-4DDB-A3A0-7D4C9BDF94BB}">
      <dgm:prSet phldrT="[Text]" custT="1"/>
      <dgm:spPr/>
      <dgm:t>
        <a:bodyPr/>
        <a:lstStyle/>
        <a:p>
          <a:r>
            <a:rPr lang="en-US" sz="1050" b="1" smtClean="0">
              <a:latin typeface="Aharoni" pitchFamily="2" charset="-79"/>
              <a:cs typeface="Aharoni" pitchFamily="2" charset="-79"/>
            </a:rPr>
            <a:t>B</a:t>
          </a:r>
          <a:r>
            <a:rPr lang="sq-AL" sz="1050" b="1" smtClean="0">
              <a:latin typeface="Aharoni" pitchFamily="2" charset="-79"/>
              <a:cs typeface="Aharoni" pitchFamily="2" charset="-79"/>
            </a:rPr>
            <a:t>ashkëpunim</a:t>
          </a:r>
          <a:endParaRPr lang="en-US" sz="1050" b="1" dirty="0">
            <a:latin typeface="Aharoni" pitchFamily="2" charset="-79"/>
            <a:cs typeface="Aharoni" pitchFamily="2" charset="-79"/>
          </a:endParaRPr>
        </a:p>
      </dgm:t>
    </dgm:pt>
    <dgm:pt modelId="{F1CEABED-57A8-4C27-B9B8-0D7B100C558C}" type="parTrans" cxnId="{7669DCC8-586D-4D49-BF6B-23B0D28132E6}">
      <dgm:prSet/>
      <dgm:spPr/>
      <dgm:t>
        <a:bodyPr/>
        <a:lstStyle/>
        <a:p>
          <a:endParaRPr lang="en-US"/>
        </a:p>
      </dgm:t>
    </dgm:pt>
    <dgm:pt modelId="{8418F043-805E-4B65-851C-1D67044E369F}" type="sibTrans" cxnId="{7669DCC8-586D-4D49-BF6B-23B0D28132E6}">
      <dgm:prSet/>
      <dgm:spPr/>
      <dgm:t>
        <a:bodyPr/>
        <a:lstStyle/>
        <a:p>
          <a:endParaRPr lang="en-US"/>
        </a:p>
      </dgm:t>
    </dgm:pt>
    <dgm:pt modelId="{3D515D92-554C-4074-A579-DB9E9E6632CE}">
      <dgm:prSet phldrT="[Text]"/>
      <dgm:spPr/>
      <dgm:t>
        <a:bodyPr/>
        <a:lstStyle/>
        <a:p>
          <a:r>
            <a:rPr lang="en-US" b="1" smtClean="0"/>
            <a:t>T</a:t>
          </a:r>
          <a:r>
            <a:rPr lang="sq-AL" b="1" smtClean="0"/>
            <a:t>ransparenc</a:t>
          </a:r>
          <a:r>
            <a:rPr lang="en-US" b="1" dirty="0" smtClean="0"/>
            <a:t>ë </a:t>
          </a:r>
          <a:r>
            <a:rPr lang="en-US" b="1" dirty="0" err="1" smtClean="0"/>
            <a:t>dhe</a:t>
          </a:r>
          <a:r>
            <a:rPr lang="en-US" b="1" dirty="0" smtClean="0"/>
            <a:t> l</a:t>
          </a:r>
          <a:r>
            <a:rPr lang="sq-AL" b="1" dirty="0" smtClean="0"/>
            <a:t>logaridhënie</a:t>
          </a:r>
          <a:endParaRPr lang="en-US" b="1" dirty="0"/>
        </a:p>
      </dgm:t>
    </dgm:pt>
    <dgm:pt modelId="{3F1F6D2F-A08A-4F63-9BD5-F66DCC1DBBAB}" type="parTrans" cxnId="{B380F54D-AB04-4EF1-8ACB-41F570871AA9}">
      <dgm:prSet/>
      <dgm:spPr/>
      <dgm:t>
        <a:bodyPr/>
        <a:lstStyle/>
        <a:p>
          <a:endParaRPr lang="en-US"/>
        </a:p>
      </dgm:t>
    </dgm:pt>
    <dgm:pt modelId="{986B032E-5F12-48D8-BC51-A60C9FE778B1}" type="sibTrans" cxnId="{B380F54D-AB04-4EF1-8ACB-41F570871AA9}">
      <dgm:prSet/>
      <dgm:spPr/>
      <dgm:t>
        <a:bodyPr/>
        <a:lstStyle/>
        <a:p>
          <a:endParaRPr lang="en-US"/>
        </a:p>
      </dgm:t>
    </dgm:pt>
    <dgm:pt modelId="{5A19B215-3694-4EC0-8C4D-B8DB3C780BEA}">
      <dgm:prSet phldrT="[Text]" custT="1"/>
      <dgm:spPr/>
      <dgm:t>
        <a:bodyPr/>
        <a:lstStyle/>
        <a:p>
          <a:r>
            <a:rPr lang="en-US" sz="1200" smtClean="0">
              <a:latin typeface="Aharoni" pitchFamily="2" charset="-79"/>
              <a:cs typeface="Aharoni" pitchFamily="2" charset="-79"/>
            </a:rPr>
            <a:t>P</a:t>
          </a:r>
          <a:r>
            <a:rPr lang="sq-AL" sz="1200" smtClean="0">
              <a:latin typeface="Aharoni" pitchFamily="2" charset="-79"/>
              <a:cs typeface="Aharoni" pitchFamily="2" charset="-79"/>
            </a:rPr>
            <a:t>ërfshirje</a:t>
          </a:r>
          <a:endParaRPr lang="en-US" sz="1200" dirty="0">
            <a:latin typeface="Aharoni" pitchFamily="2" charset="-79"/>
            <a:cs typeface="Aharoni" pitchFamily="2" charset="-79"/>
          </a:endParaRPr>
        </a:p>
      </dgm:t>
    </dgm:pt>
    <dgm:pt modelId="{4D33796B-8934-45C7-91F2-A5E755560972}" type="parTrans" cxnId="{84071994-623F-421C-893C-F07AB705836A}">
      <dgm:prSet/>
      <dgm:spPr/>
      <dgm:t>
        <a:bodyPr/>
        <a:lstStyle/>
        <a:p>
          <a:endParaRPr lang="en-US"/>
        </a:p>
      </dgm:t>
    </dgm:pt>
    <dgm:pt modelId="{FD6EF1D6-7B88-4C08-BC5F-35A3405D7C5C}" type="sibTrans" cxnId="{84071994-623F-421C-893C-F07AB705836A}">
      <dgm:prSet/>
      <dgm:spPr/>
      <dgm:t>
        <a:bodyPr/>
        <a:lstStyle/>
        <a:p>
          <a:endParaRPr lang="en-US"/>
        </a:p>
      </dgm:t>
    </dgm:pt>
    <dgm:pt modelId="{6A509DDB-7D62-4653-AE7D-C437A932DC59}">
      <dgm:prSet phldrT="[Text]" custT="1"/>
      <dgm:spPr/>
      <dgm:t>
        <a:bodyPr/>
        <a:lstStyle/>
        <a:p>
          <a:r>
            <a:rPr lang="en-US" sz="1200" dirty="0" smtClean="0">
              <a:latin typeface="Aharoni" pitchFamily="2" charset="-79"/>
              <a:cs typeface="Aharoni" pitchFamily="2" charset="-79"/>
            </a:rPr>
            <a:t>V</a:t>
          </a:r>
          <a:r>
            <a:rPr lang="sq-AL" sz="1200" dirty="0" err="1" smtClean="0">
              <a:latin typeface="Aharoni" pitchFamily="2" charset="-79"/>
              <a:cs typeface="Aharoni" pitchFamily="2" charset="-79"/>
            </a:rPr>
            <a:t>lerësim</a:t>
          </a:r>
          <a:endParaRPr lang="en-US" sz="1200" dirty="0">
            <a:latin typeface="Aharoni" pitchFamily="2" charset="-79"/>
            <a:cs typeface="Aharoni" pitchFamily="2" charset="-79"/>
          </a:endParaRPr>
        </a:p>
      </dgm:t>
    </dgm:pt>
    <dgm:pt modelId="{F6D7EF89-5F2F-4CBC-A49A-6822DAA0A64F}" type="parTrans" cxnId="{99B925DE-6DCA-4D7D-B01C-16D2E42EEBE7}">
      <dgm:prSet/>
      <dgm:spPr/>
      <dgm:t>
        <a:bodyPr/>
        <a:lstStyle/>
        <a:p>
          <a:endParaRPr lang="en-US"/>
        </a:p>
      </dgm:t>
    </dgm:pt>
    <dgm:pt modelId="{4626F6A9-E0F9-4B7D-BC99-CDA69286977C}" type="sibTrans" cxnId="{99B925DE-6DCA-4D7D-B01C-16D2E42EEBE7}">
      <dgm:prSet/>
      <dgm:spPr/>
      <dgm:t>
        <a:bodyPr/>
        <a:lstStyle/>
        <a:p>
          <a:endParaRPr lang="en-US"/>
        </a:p>
      </dgm:t>
    </dgm:pt>
    <dgm:pt modelId="{123D25B4-4AB3-4FD2-8A3D-C15080BC3E23}">
      <dgm:prSet phldrT="[Text]" custT="1"/>
      <dgm:spPr/>
      <dgm:t>
        <a:bodyPr/>
        <a:lstStyle/>
        <a:p>
          <a:r>
            <a:rPr lang="en-US" sz="1200" b="1" dirty="0" smtClean="0"/>
            <a:t>K</a:t>
          </a:r>
          <a:r>
            <a:rPr lang="sq-AL" sz="1200" b="1" dirty="0" err="1" smtClean="0"/>
            <a:t>omuniki</a:t>
          </a:r>
          <a:r>
            <a:rPr lang="en-US" sz="1200" b="1" dirty="0" smtClean="0"/>
            <a:t>m</a:t>
          </a:r>
          <a:endParaRPr lang="en-US" sz="1200" b="1" dirty="0"/>
        </a:p>
      </dgm:t>
    </dgm:pt>
    <dgm:pt modelId="{F4F7082C-297D-4931-BCDD-F7B080A9754E}" type="parTrans" cxnId="{AA06AB68-2DFA-4EDE-BEE2-C9A9E432F40B}">
      <dgm:prSet/>
      <dgm:spPr/>
      <dgm:t>
        <a:bodyPr/>
        <a:lstStyle/>
        <a:p>
          <a:endParaRPr lang="en-US"/>
        </a:p>
      </dgm:t>
    </dgm:pt>
    <dgm:pt modelId="{FF96B17F-9DA1-4D8B-ADF3-E0E092AA2905}" type="sibTrans" cxnId="{AA06AB68-2DFA-4EDE-BEE2-C9A9E432F40B}">
      <dgm:prSet/>
      <dgm:spPr/>
      <dgm:t>
        <a:bodyPr/>
        <a:lstStyle/>
        <a:p>
          <a:endParaRPr lang="en-US"/>
        </a:p>
      </dgm:t>
    </dgm:pt>
    <dgm:pt modelId="{DD898C11-E7D7-4604-AF76-F80C5E0219E7}">
      <dgm:prSet phldrT="[Text]" custT="1"/>
      <dgm:spPr/>
      <dgm:t>
        <a:bodyPr/>
        <a:lstStyle/>
        <a:p>
          <a:r>
            <a:rPr lang="en-US" sz="1200" b="1" dirty="0" smtClean="0">
              <a:latin typeface="Aharoni" pitchFamily="2" charset="-79"/>
              <a:cs typeface="Aharoni" pitchFamily="2" charset="-79"/>
            </a:rPr>
            <a:t>N</a:t>
          </a:r>
          <a:r>
            <a:rPr lang="sq-AL" sz="1200" b="1" dirty="0" err="1" smtClean="0">
              <a:latin typeface="Aharoni" pitchFamily="2" charset="-79"/>
              <a:cs typeface="Aharoni" pitchFamily="2" charset="-79"/>
            </a:rPr>
            <a:t>dryshim</a:t>
          </a:r>
          <a:endParaRPr lang="en-US" sz="1200" b="1" dirty="0">
            <a:latin typeface="Aharoni" pitchFamily="2" charset="-79"/>
            <a:cs typeface="Aharoni" pitchFamily="2" charset="-79"/>
          </a:endParaRPr>
        </a:p>
      </dgm:t>
    </dgm:pt>
    <dgm:pt modelId="{86F79726-1655-458E-AC10-F78441D44D8B}" type="parTrans" cxnId="{D2858A70-AAE7-4BEB-AB68-6EA0DDC70DC8}">
      <dgm:prSet/>
      <dgm:spPr/>
      <dgm:t>
        <a:bodyPr/>
        <a:lstStyle/>
        <a:p>
          <a:endParaRPr lang="en-US"/>
        </a:p>
      </dgm:t>
    </dgm:pt>
    <dgm:pt modelId="{E4221B08-950B-437E-8C9D-1FAF77B3B542}" type="sibTrans" cxnId="{D2858A70-AAE7-4BEB-AB68-6EA0DDC70DC8}">
      <dgm:prSet/>
      <dgm:spPr/>
      <dgm:t>
        <a:bodyPr/>
        <a:lstStyle/>
        <a:p>
          <a:endParaRPr lang="en-US"/>
        </a:p>
      </dgm:t>
    </dgm:pt>
    <dgm:pt modelId="{D4781480-5FB9-409C-BAB6-28B04F1A8CFD}" type="pres">
      <dgm:prSet presAssocID="{BE5A1FFB-3344-46D3-B1FB-0567813B0DD0}" presName="compositeShape" presStyleCnt="0">
        <dgm:presLayoutVars>
          <dgm:chMax val="7"/>
          <dgm:dir/>
          <dgm:resizeHandles val="exact"/>
        </dgm:presLayoutVars>
      </dgm:prSet>
      <dgm:spPr/>
    </dgm:pt>
    <dgm:pt modelId="{E8FF7DE8-D83C-4754-B4FB-2D66C305C6F9}" type="pres">
      <dgm:prSet presAssocID="{BE5A1FFB-3344-46D3-B1FB-0567813B0DD0}" presName="wedge1" presStyleLbl="node1" presStyleIdx="0" presStyleCnt="7"/>
      <dgm:spPr/>
      <dgm:t>
        <a:bodyPr/>
        <a:lstStyle/>
        <a:p>
          <a:endParaRPr lang="en-US"/>
        </a:p>
      </dgm:t>
    </dgm:pt>
    <dgm:pt modelId="{0100252A-B142-4317-A7DC-1A40D7B821A9}" type="pres">
      <dgm:prSet presAssocID="{BE5A1FFB-3344-46D3-B1FB-0567813B0DD0}" presName="dummy1a" presStyleCnt="0"/>
      <dgm:spPr/>
    </dgm:pt>
    <dgm:pt modelId="{7565F28D-CD12-4FD5-A569-8E98EB2DBD9D}" type="pres">
      <dgm:prSet presAssocID="{BE5A1FFB-3344-46D3-B1FB-0567813B0DD0}" presName="dummy1b" presStyleCnt="0"/>
      <dgm:spPr/>
    </dgm:pt>
    <dgm:pt modelId="{6D20E2F7-321C-4147-A552-2A2D4970E520}" type="pres">
      <dgm:prSet presAssocID="{BE5A1FFB-3344-46D3-B1FB-0567813B0DD0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43096-2E53-454A-8BB4-1A2FE684658C}" type="pres">
      <dgm:prSet presAssocID="{BE5A1FFB-3344-46D3-B1FB-0567813B0DD0}" presName="wedge2" presStyleLbl="node1" presStyleIdx="1" presStyleCnt="7"/>
      <dgm:spPr/>
      <dgm:t>
        <a:bodyPr/>
        <a:lstStyle/>
        <a:p>
          <a:endParaRPr lang="en-US"/>
        </a:p>
      </dgm:t>
    </dgm:pt>
    <dgm:pt modelId="{DA6B717B-1DEE-4602-BDBF-04A1458044EE}" type="pres">
      <dgm:prSet presAssocID="{BE5A1FFB-3344-46D3-B1FB-0567813B0DD0}" presName="dummy2a" presStyleCnt="0"/>
      <dgm:spPr/>
    </dgm:pt>
    <dgm:pt modelId="{077C7B52-3A74-4319-80FC-BCDB60410FDE}" type="pres">
      <dgm:prSet presAssocID="{BE5A1FFB-3344-46D3-B1FB-0567813B0DD0}" presName="dummy2b" presStyleCnt="0"/>
      <dgm:spPr/>
    </dgm:pt>
    <dgm:pt modelId="{FB301CCE-387E-4E54-91C7-F0795B0D2CF8}" type="pres">
      <dgm:prSet presAssocID="{BE5A1FFB-3344-46D3-B1FB-0567813B0DD0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D0326-5A42-476F-A54A-8195BFBE0C93}" type="pres">
      <dgm:prSet presAssocID="{BE5A1FFB-3344-46D3-B1FB-0567813B0DD0}" presName="wedge3" presStyleLbl="node1" presStyleIdx="2" presStyleCnt="7"/>
      <dgm:spPr/>
      <dgm:t>
        <a:bodyPr/>
        <a:lstStyle/>
        <a:p>
          <a:endParaRPr lang="en-US"/>
        </a:p>
      </dgm:t>
    </dgm:pt>
    <dgm:pt modelId="{916A1E82-D740-42F0-A6FE-95A223E54903}" type="pres">
      <dgm:prSet presAssocID="{BE5A1FFB-3344-46D3-B1FB-0567813B0DD0}" presName="dummy3a" presStyleCnt="0"/>
      <dgm:spPr/>
    </dgm:pt>
    <dgm:pt modelId="{22F48232-F947-4442-A60B-592C0AF28111}" type="pres">
      <dgm:prSet presAssocID="{BE5A1FFB-3344-46D3-B1FB-0567813B0DD0}" presName="dummy3b" presStyleCnt="0"/>
      <dgm:spPr/>
    </dgm:pt>
    <dgm:pt modelId="{8F138C90-C021-4D6C-A7F8-D1A7374C22AC}" type="pres">
      <dgm:prSet presAssocID="{BE5A1FFB-3344-46D3-B1FB-0567813B0DD0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EEDA7-4380-4461-A4DE-D17E1341DD62}" type="pres">
      <dgm:prSet presAssocID="{BE5A1FFB-3344-46D3-B1FB-0567813B0DD0}" presName="wedge4" presStyleLbl="node1" presStyleIdx="3" presStyleCnt="7"/>
      <dgm:spPr/>
      <dgm:t>
        <a:bodyPr/>
        <a:lstStyle/>
        <a:p>
          <a:endParaRPr lang="en-US"/>
        </a:p>
      </dgm:t>
    </dgm:pt>
    <dgm:pt modelId="{B60A965F-D07E-48EC-825A-E0FA6BC7E082}" type="pres">
      <dgm:prSet presAssocID="{BE5A1FFB-3344-46D3-B1FB-0567813B0DD0}" presName="dummy4a" presStyleCnt="0"/>
      <dgm:spPr/>
    </dgm:pt>
    <dgm:pt modelId="{444D5A60-90FD-4505-B38D-40875B3E67FB}" type="pres">
      <dgm:prSet presAssocID="{BE5A1FFB-3344-46D3-B1FB-0567813B0DD0}" presName="dummy4b" presStyleCnt="0"/>
      <dgm:spPr/>
    </dgm:pt>
    <dgm:pt modelId="{FE5FA7D8-FD74-47A3-8CF8-A71E5C56ABA6}" type="pres">
      <dgm:prSet presAssocID="{BE5A1FFB-3344-46D3-B1FB-0567813B0DD0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9592A-DDF9-49BA-BD41-4A09444D81CE}" type="pres">
      <dgm:prSet presAssocID="{BE5A1FFB-3344-46D3-B1FB-0567813B0DD0}" presName="wedge5" presStyleLbl="node1" presStyleIdx="4" presStyleCnt="7"/>
      <dgm:spPr/>
      <dgm:t>
        <a:bodyPr/>
        <a:lstStyle/>
        <a:p>
          <a:endParaRPr lang="en-US"/>
        </a:p>
      </dgm:t>
    </dgm:pt>
    <dgm:pt modelId="{FD90EA97-80F8-42FB-8C23-CBB29243195F}" type="pres">
      <dgm:prSet presAssocID="{BE5A1FFB-3344-46D3-B1FB-0567813B0DD0}" presName="dummy5a" presStyleCnt="0"/>
      <dgm:spPr/>
    </dgm:pt>
    <dgm:pt modelId="{64BF38A4-E400-47E3-B475-C417BFD535C9}" type="pres">
      <dgm:prSet presAssocID="{BE5A1FFB-3344-46D3-B1FB-0567813B0DD0}" presName="dummy5b" presStyleCnt="0"/>
      <dgm:spPr/>
    </dgm:pt>
    <dgm:pt modelId="{7902E55F-146A-49B6-BCFC-173EF0B57845}" type="pres">
      <dgm:prSet presAssocID="{BE5A1FFB-3344-46D3-B1FB-0567813B0DD0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A5CD2-7B41-485F-BAE2-083BB9CFE433}" type="pres">
      <dgm:prSet presAssocID="{BE5A1FFB-3344-46D3-B1FB-0567813B0DD0}" presName="wedge6" presStyleLbl="node1" presStyleIdx="5" presStyleCnt="7"/>
      <dgm:spPr/>
      <dgm:t>
        <a:bodyPr/>
        <a:lstStyle/>
        <a:p>
          <a:endParaRPr lang="en-US"/>
        </a:p>
      </dgm:t>
    </dgm:pt>
    <dgm:pt modelId="{38B1352F-3A0E-47E8-AED5-F522C73D186C}" type="pres">
      <dgm:prSet presAssocID="{BE5A1FFB-3344-46D3-B1FB-0567813B0DD0}" presName="dummy6a" presStyleCnt="0"/>
      <dgm:spPr/>
    </dgm:pt>
    <dgm:pt modelId="{E9EC1BE6-96B5-427B-8BEE-AB7CFE7FB3F1}" type="pres">
      <dgm:prSet presAssocID="{BE5A1FFB-3344-46D3-B1FB-0567813B0DD0}" presName="dummy6b" presStyleCnt="0"/>
      <dgm:spPr/>
    </dgm:pt>
    <dgm:pt modelId="{00171B11-1BC0-4F59-A3B0-4578F56577DC}" type="pres">
      <dgm:prSet presAssocID="{BE5A1FFB-3344-46D3-B1FB-0567813B0DD0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61BF8-0546-4607-A647-49BBA1DFC449}" type="pres">
      <dgm:prSet presAssocID="{BE5A1FFB-3344-46D3-B1FB-0567813B0DD0}" presName="wedge7" presStyleLbl="node1" presStyleIdx="6" presStyleCnt="7"/>
      <dgm:spPr/>
      <dgm:t>
        <a:bodyPr/>
        <a:lstStyle/>
        <a:p>
          <a:endParaRPr lang="en-US"/>
        </a:p>
      </dgm:t>
    </dgm:pt>
    <dgm:pt modelId="{8C122152-F28E-43CD-9240-25BCD63CB34F}" type="pres">
      <dgm:prSet presAssocID="{BE5A1FFB-3344-46D3-B1FB-0567813B0DD0}" presName="dummy7a" presStyleCnt="0"/>
      <dgm:spPr/>
    </dgm:pt>
    <dgm:pt modelId="{606A6275-0158-4C9E-B8A0-0FC7EED2A98E}" type="pres">
      <dgm:prSet presAssocID="{BE5A1FFB-3344-46D3-B1FB-0567813B0DD0}" presName="dummy7b" presStyleCnt="0"/>
      <dgm:spPr/>
    </dgm:pt>
    <dgm:pt modelId="{B90F3FC0-C679-4189-AC70-630EF68F9B9C}" type="pres">
      <dgm:prSet presAssocID="{BE5A1FFB-3344-46D3-B1FB-0567813B0DD0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EB0A9-9A66-4B14-ACE0-CCF230FD7CDE}" type="pres">
      <dgm:prSet presAssocID="{F3C8033D-A45B-4D7B-B7A8-738220A59EE1}" presName="arrowWedge1" presStyleLbl="fgSibTrans2D1" presStyleIdx="0" presStyleCnt="7"/>
      <dgm:spPr/>
    </dgm:pt>
    <dgm:pt modelId="{02D67E40-0EAC-4EC5-9C3C-3B26DF283731}" type="pres">
      <dgm:prSet presAssocID="{8418F043-805E-4B65-851C-1D67044E369F}" presName="arrowWedge2" presStyleLbl="fgSibTrans2D1" presStyleIdx="1" presStyleCnt="7"/>
      <dgm:spPr/>
    </dgm:pt>
    <dgm:pt modelId="{561ED435-C4B8-4F7B-BCC4-4DA4197541F1}" type="pres">
      <dgm:prSet presAssocID="{986B032E-5F12-48D8-BC51-A60C9FE778B1}" presName="arrowWedge3" presStyleLbl="fgSibTrans2D1" presStyleIdx="2" presStyleCnt="7"/>
      <dgm:spPr/>
    </dgm:pt>
    <dgm:pt modelId="{0F1F4515-F372-4015-9919-8526EF6C8282}" type="pres">
      <dgm:prSet presAssocID="{FD6EF1D6-7B88-4C08-BC5F-35A3405D7C5C}" presName="arrowWedge4" presStyleLbl="fgSibTrans2D1" presStyleIdx="3" presStyleCnt="7"/>
      <dgm:spPr/>
    </dgm:pt>
    <dgm:pt modelId="{A8DBD30B-E534-4F64-9EC3-9ABE597F82CB}" type="pres">
      <dgm:prSet presAssocID="{4626F6A9-E0F9-4B7D-BC99-CDA69286977C}" presName="arrowWedge5" presStyleLbl="fgSibTrans2D1" presStyleIdx="4" presStyleCnt="7"/>
      <dgm:spPr/>
    </dgm:pt>
    <dgm:pt modelId="{23B02C28-6C35-438F-ABA4-3AF1364D8012}" type="pres">
      <dgm:prSet presAssocID="{FF96B17F-9DA1-4D8B-ADF3-E0E092AA2905}" presName="arrowWedge6" presStyleLbl="fgSibTrans2D1" presStyleIdx="5" presStyleCnt="7"/>
      <dgm:spPr/>
    </dgm:pt>
    <dgm:pt modelId="{3B53756E-BB08-42FD-828D-40B64D37C8F2}" type="pres">
      <dgm:prSet presAssocID="{E4221B08-950B-437E-8C9D-1FAF77B3B542}" presName="arrowWedge7" presStyleLbl="fgSibTrans2D1" presStyleIdx="6" presStyleCnt="7"/>
      <dgm:spPr/>
    </dgm:pt>
  </dgm:ptLst>
  <dgm:cxnLst>
    <dgm:cxn modelId="{C74B1C75-5AC4-44F4-B3B2-804B49B1DE62}" srcId="{BE5A1FFB-3344-46D3-B1FB-0567813B0DD0}" destId="{046600EC-3FB0-4AC1-8698-F498DFCA8BDC}" srcOrd="0" destOrd="0" parTransId="{CF1BCC0D-A79E-4A79-99FA-6A89D9C6D25A}" sibTransId="{F3C8033D-A45B-4D7B-B7A8-738220A59EE1}"/>
    <dgm:cxn modelId="{944A1007-86E4-42BB-BE9D-6F75CA1CE3D7}" type="presOf" srcId="{123D25B4-4AB3-4FD2-8A3D-C15080BC3E23}" destId="{563A5CD2-7B41-485F-BAE2-083BB9CFE433}" srcOrd="0" destOrd="0" presId="urn:microsoft.com/office/officeart/2005/8/layout/cycle8"/>
    <dgm:cxn modelId="{B0666DC3-F75D-4B11-9390-D1AA5A5BA508}" type="presOf" srcId="{123D25B4-4AB3-4FD2-8A3D-C15080BC3E23}" destId="{00171B11-1BC0-4F59-A3B0-4578F56577DC}" srcOrd="1" destOrd="0" presId="urn:microsoft.com/office/officeart/2005/8/layout/cycle8"/>
    <dgm:cxn modelId="{AA06AB68-2DFA-4EDE-BEE2-C9A9E432F40B}" srcId="{BE5A1FFB-3344-46D3-B1FB-0567813B0DD0}" destId="{123D25B4-4AB3-4FD2-8A3D-C15080BC3E23}" srcOrd="5" destOrd="0" parTransId="{F4F7082C-297D-4931-BCDD-F7B080A9754E}" sibTransId="{FF96B17F-9DA1-4D8B-ADF3-E0E092AA2905}"/>
    <dgm:cxn modelId="{99B925DE-6DCA-4D7D-B01C-16D2E42EEBE7}" srcId="{BE5A1FFB-3344-46D3-B1FB-0567813B0DD0}" destId="{6A509DDB-7D62-4653-AE7D-C437A932DC59}" srcOrd="4" destOrd="0" parTransId="{F6D7EF89-5F2F-4CBC-A49A-6822DAA0A64F}" sibTransId="{4626F6A9-E0F9-4B7D-BC99-CDA69286977C}"/>
    <dgm:cxn modelId="{B380F54D-AB04-4EF1-8ACB-41F570871AA9}" srcId="{BE5A1FFB-3344-46D3-B1FB-0567813B0DD0}" destId="{3D515D92-554C-4074-A579-DB9E9E6632CE}" srcOrd="2" destOrd="0" parTransId="{3F1F6D2F-A08A-4F63-9BD5-F66DCC1DBBAB}" sibTransId="{986B032E-5F12-48D8-BC51-A60C9FE778B1}"/>
    <dgm:cxn modelId="{61F39449-F641-45E1-9F6A-5812E0750662}" type="presOf" srcId="{DD898C11-E7D7-4604-AF76-F80C5E0219E7}" destId="{B90F3FC0-C679-4189-AC70-630EF68F9B9C}" srcOrd="1" destOrd="0" presId="urn:microsoft.com/office/officeart/2005/8/layout/cycle8"/>
    <dgm:cxn modelId="{1F8214AF-9021-4880-890E-5CDDC519967F}" type="presOf" srcId="{046600EC-3FB0-4AC1-8698-F498DFCA8BDC}" destId="{6D20E2F7-321C-4147-A552-2A2D4970E520}" srcOrd="1" destOrd="0" presId="urn:microsoft.com/office/officeart/2005/8/layout/cycle8"/>
    <dgm:cxn modelId="{7182A809-14B5-479D-AAA0-73718CD375CA}" type="presOf" srcId="{3D515D92-554C-4074-A579-DB9E9E6632CE}" destId="{7FBD0326-5A42-476F-A54A-8195BFBE0C93}" srcOrd="0" destOrd="0" presId="urn:microsoft.com/office/officeart/2005/8/layout/cycle8"/>
    <dgm:cxn modelId="{FCE8ED2F-30ED-446A-8DB9-BAFAFD716129}" type="presOf" srcId="{6A509DDB-7D62-4653-AE7D-C437A932DC59}" destId="{9AC9592A-DDF9-49BA-BD41-4A09444D81CE}" srcOrd="0" destOrd="0" presId="urn:microsoft.com/office/officeart/2005/8/layout/cycle8"/>
    <dgm:cxn modelId="{D6C9F093-79FF-47DC-9382-D03C58CFD2CF}" type="presOf" srcId="{5A19B215-3694-4EC0-8C4D-B8DB3C780BEA}" destId="{FE5FA7D8-FD74-47A3-8CF8-A71E5C56ABA6}" srcOrd="1" destOrd="0" presId="urn:microsoft.com/office/officeart/2005/8/layout/cycle8"/>
    <dgm:cxn modelId="{8A72F7B6-B2A5-4EB9-B8D3-B2C4F092ED08}" type="presOf" srcId="{3D515D92-554C-4074-A579-DB9E9E6632CE}" destId="{8F138C90-C021-4D6C-A7F8-D1A7374C22AC}" srcOrd="1" destOrd="0" presId="urn:microsoft.com/office/officeart/2005/8/layout/cycle8"/>
    <dgm:cxn modelId="{157070E7-487E-4B72-B9DE-4BA84E70BE61}" type="presOf" srcId="{5A19B215-3694-4EC0-8C4D-B8DB3C780BEA}" destId="{C1AEEDA7-4380-4461-A4DE-D17E1341DD62}" srcOrd="0" destOrd="0" presId="urn:microsoft.com/office/officeart/2005/8/layout/cycle8"/>
    <dgm:cxn modelId="{593E2C9D-9664-480B-BEB5-A3512522722D}" type="presOf" srcId="{BE5A1FFB-3344-46D3-B1FB-0567813B0DD0}" destId="{D4781480-5FB9-409C-BAB6-28B04F1A8CFD}" srcOrd="0" destOrd="0" presId="urn:microsoft.com/office/officeart/2005/8/layout/cycle8"/>
    <dgm:cxn modelId="{84071994-623F-421C-893C-F07AB705836A}" srcId="{BE5A1FFB-3344-46D3-B1FB-0567813B0DD0}" destId="{5A19B215-3694-4EC0-8C4D-B8DB3C780BEA}" srcOrd="3" destOrd="0" parTransId="{4D33796B-8934-45C7-91F2-A5E755560972}" sibTransId="{FD6EF1D6-7B88-4C08-BC5F-35A3405D7C5C}"/>
    <dgm:cxn modelId="{A50EEA25-9D95-41F0-B70D-B84984EBA30F}" type="presOf" srcId="{A41E2F6C-2DBB-4DDB-A3A0-7D4C9BDF94BB}" destId="{FB301CCE-387E-4E54-91C7-F0795B0D2CF8}" srcOrd="1" destOrd="0" presId="urn:microsoft.com/office/officeart/2005/8/layout/cycle8"/>
    <dgm:cxn modelId="{1402256B-27E1-4B60-9161-483A78AE96EA}" type="presOf" srcId="{A41E2F6C-2DBB-4DDB-A3A0-7D4C9BDF94BB}" destId="{49843096-2E53-454A-8BB4-1A2FE684658C}" srcOrd="0" destOrd="0" presId="urn:microsoft.com/office/officeart/2005/8/layout/cycle8"/>
    <dgm:cxn modelId="{18CEFA47-D2EF-447C-ADCF-FF96BB268D1A}" type="presOf" srcId="{6A509DDB-7D62-4653-AE7D-C437A932DC59}" destId="{7902E55F-146A-49B6-BCFC-173EF0B57845}" srcOrd="1" destOrd="0" presId="urn:microsoft.com/office/officeart/2005/8/layout/cycle8"/>
    <dgm:cxn modelId="{7669DCC8-586D-4D49-BF6B-23B0D28132E6}" srcId="{BE5A1FFB-3344-46D3-B1FB-0567813B0DD0}" destId="{A41E2F6C-2DBB-4DDB-A3A0-7D4C9BDF94BB}" srcOrd="1" destOrd="0" parTransId="{F1CEABED-57A8-4C27-B9B8-0D7B100C558C}" sibTransId="{8418F043-805E-4B65-851C-1D67044E369F}"/>
    <dgm:cxn modelId="{5AA254A3-D0CD-4CEE-B225-3B6390676AEE}" type="presOf" srcId="{DD898C11-E7D7-4604-AF76-F80C5E0219E7}" destId="{93E61BF8-0546-4607-A647-49BBA1DFC449}" srcOrd="0" destOrd="0" presId="urn:microsoft.com/office/officeart/2005/8/layout/cycle8"/>
    <dgm:cxn modelId="{AB6BC289-1E68-4789-AA7B-01EED60EB660}" type="presOf" srcId="{046600EC-3FB0-4AC1-8698-F498DFCA8BDC}" destId="{E8FF7DE8-D83C-4754-B4FB-2D66C305C6F9}" srcOrd="0" destOrd="0" presId="urn:microsoft.com/office/officeart/2005/8/layout/cycle8"/>
    <dgm:cxn modelId="{D2858A70-AAE7-4BEB-AB68-6EA0DDC70DC8}" srcId="{BE5A1FFB-3344-46D3-B1FB-0567813B0DD0}" destId="{DD898C11-E7D7-4604-AF76-F80C5E0219E7}" srcOrd="6" destOrd="0" parTransId="{86F79726-1655-458E-AC10-F78441D44D8B}" sibTransId="{E4221B08-950B-437E-8C9D-1FAF77B3B542}"/>
    <dgm:cxn modelId="{8BEBC8A6-7DD9-463E-8CAF-BA139973279C}" type="presParOf" srcId="{D4781480-5FB9-409C-BAB6-28B04F1A8CFD}" destId="{E8FF7DE8-D83C-4754-B4FB-2D66C305C6F9}" srcOrd="0" destOrd="0" presId="urn:microsoft.com/office/officeart/2005/8/layout/cycle8"/>
    <dgm:cxn modelId="{025C8936-2CCD-4B9F-9907-1C3E486B9291}" type="presParOf" srcId="{D4781480-5FB9-409C-BAB6-28B04F1A8CFD}" destId="{0100252A-B142-4317-A7DC-1A40D7B821A9}" srcOrd="1" destOrd="0" presId="urn:microsoft.com/office/officeart/2005/8/layout/cycle8"/>
    <dgm:cxn modelId="{A433AE23-90B8-43B4-B509-358DCF838AC9}" type="presParOf" srcId="{D4781480-5FB9-409C-BAB6-28B04F1A8CFD}" destId="{7565F28D-CD12-4FD5-A569-8E98EB2DBD9D}" srcOrd="2" destOrd="0" presId="urn:microsoft.com/office/officeart/2005/8/layout/cycle8"/>
    <dgm:cxn modelId="{79FA9746-DBFA-4B88-8F6A-2DBD01805E3E}" type="presParOf" srcId="{D4781480-5FB9-409C-BAB6-28B04F1A8CFD}" destId="{6D20E2F7-321C-4147-A552-2A2D4970E520}" srcOrd="3" destOrd="0" presId="urn:microsoft.com/office/officeart/2005/8/layout/cycle8"/>
    <dgm:cxn modelId="{7324A1B3-78E3-428F-9C1A-680B2AEDEFFA}" type="presParOf" srcId="{D4781480-5FB9-409C-BAB6-28B04F1A8CFD}" destId="{49843096-2E53-454A-8BB4-1A2FE684658C}" srcOrd="4" destOrd="0" presId="urn:microsoft.com/office/officeart/2005/8/layout/cycle8"/>
    <dgm:cxn modelId="{84804F23-EDDF-4863-ABA8-9A3DE4D2009C}" type="presParOf" srcId="{D4781480-5FB9-409C-BAB6-28B04F1A8CFD}" destId="{DA6B717B-1DEE-4602-BDBF-04A1458044EE}" srcOrd="5" destOrd="0" presId="urn:microsoft.com/office/officeart/2005/8/layout/cycle8"/>
    <dgm:cxn modelId="{968F7B92-ADAE-49E9-9B98-84A88BAF934C}" type="presParOf" srcId="{D4781480-5FB9-409C-BAB6-28B04F1A8CFD}" destId="{077C7B52-3A74-4319-80FC-BCDB60410FDE}" srcOrd="6" destOrd="0" presId="urn:microsoft.com/office/officeart/2005/8/layout/cycle8"/>
    <dgm:cxn modelId="{FC13FF56-38D3-4786-A5A7-CAAEE05847B6}" type="presParOf" srcId="{D4781480-5FB9-409C-BAB6-28B04F1A8CFD}" destId="{FB301CCE-387E-4E54-91C7-F0795B0D2CF8}" srcOrd="7" destOrd="0" presId="urn:microsoft.com/office/officeart/2005/8/layout/cycle8"/>
    <dgm:cxn modelId="{291FFF15-1381-489D-BA72-AE2160379D96}" type="presParOf" srcId="{D4781480-5FB9-409C-BAB6-28B04F1A8CFD}" destId="{7FBD0326-5A42-476F-A54A-8195BFBE0C93}" srcOrd="8" destOrd="0" presId="urn:microsoft.com/office/officeart/2005/8/layout/cycle8"/>
    <dgm:cxn modelId="{51D600CE-7A93-45C5-A37A-5439EB235AF6}" type="presParOf" srcId="{D4781480-5FB9-409C-BAB6-28B04F1A8CFD}" destId="{916A1E82-D740-42F0-A6FE-95A223E54903}" srcOrd="9" destOrd="0" presId="urn:microsoft.com/office/officeart/2005/8/layout/cycle8"/>
    <dgm:cxn modelId="{7BD8876E-2042-40F2-85AF-6183B3F8F690}" type="presParOf" srcId="{D4781480-5FB9-409C-BAB6-28B04F1A8CFD}" destId="{22F48232-F947-4442-A60B-592C0AF28111}" srcOrd="10" destOrd="0" presId="urn:microsoft.com/office/officeart/2005/8/layout/cycle8"/>
    <dgm:cxn modelId="{72FEEA5C-D4EC-47A1-903B-11C94B7432FD}" type="presParOf" srcId="{D4781480-5FB9-409C-BAB6-28B04F1A8CFD}" destId="{8F138C90-C021-4D6C-A7F8-D1A7374C22AC}" srcOrd="11" destOrd="0" presId="urn:microsoft.com/office/officeart/2005/8/layout/cycle8"/>
    <dgm:cxn modelId="{98C5488E-A6F8-44D2-87A5-4C0346AC5FA6}" type="presParOf" srcId="{D4781480-5FB9-409C-BAB6-28B04F1A8CFD}" destId="{C1AEEDA7-4380-4461-A4DE-D17E1341DD62}" srcOrd="12" destOrd="0" presId="urn:microsoft.com/office/officeart/2005/8/layout/cycle8"/>
    <dgm:cxn modelId="{002D97E8-0845-4452-81F2-704ED3C8CC2E}" type="presParOf" srcId="{D4781480-5FB9-409C-BAB6-28B04F1A8CFD}" destId="{B60A965F-D07E-48EC-825A-E0FA6BC7E082}" srcOrd="13" destOrd="0" presId="urn:microsoft.com/office/officeart/2005/8/layout/cycle8"/>
    <dgm:cxn modelId="{ED6608F3-2195-44DE-8F7E-963C13C75A73}" type="presParOf" srcId="{D4781480-5FB9-409C-BAB6-28B04F1A8CFD}" destId="{444D5A60-90FD-4505-B38D-40875B3E67FB}" srcOrd="14" destOrd="0" presId="urn:microsoft.com/office/officeart/2005/8/layout/cycle8"/>
    <dgm:cxn modelId="{80CA517B-7169-46C4-AA33-E67A26AE1EA1}" type="presParOf" srcId="{D4781480-5FB9-409C-BAB6-28B04F1A8CFD}" destId="{FE5FA7D8-FD74-47A3-8CF8-A71E5C56ABA6}" srcOrd="15" destOrd="0" presId="urn:microsoft.com/office/officeart/2005/8/layout/cycle8"/>
    <dgm:cxn modelId="{B074070D-2B4B-417C-911C-00F0E8BA1E17}" type="presParOf" srcId="{D4781480-5FB9-409C-BAB6-28B04F1A8CFD}" destId="{9AC9592A-DDF9-49BA-BD41-4A09444D81CE}" srcOrd="16" destOrd="0" presId="urn:microsoft.com/office/officeart/2005/8/layout/cycle8"/>
    <dgm:cxn modelId="{3137A370-68E1-4FD2-AFFA-640DB714B4BF}" type="presParOf" srcId="{D4781480-5FB9-409C-BAB6-28B04F1A8CFD}" destId="{FD90EA97-80F8-42FB-8C23-CBB29243195F}" srcOrd="17" destOrd="0" presId="urn:microsoft.com/office/officeart/2005/8/layout/cycle8"/>
    <dgm:cxn modelId="{09192BD7-4018-4112-88D9-920DB5657B35}" type="presParOf" srcId="{D4781480-5FB9-409C-BAB6-28B04F1A8CFD}" destId="{64BF38A4-E400-47E3-B475-C417BFD535C9}" srcOrd="18" destOrd="0" presId="urn:microsoft.com/office/officeart/2005/8/layout/cycle8"/>
    <dgm:cxn modelId="{1319ABB5-5424-4334-9B7F-7337499ABE17}" type="presParOf" srcId="{D4781480-5FB9-409C-BAB6-28B04F1A8CFD}" destId="{7902E55F-146A-49B6-BCFC-173EF0B57845}" srcOrd="19" destOrd="0" presId="urn:microsoft.com/office/officeart/2005/8/layout/cycle8"/>
    <dgm:cxn modelId="{CB5FAF5A-1176-44F3-8DB9-9ADC921B1487}" type="presParOf" srcId="{D4781480-5FB9-409C-BAB6-28B04F1A8CFD}" destId="{563A5CD2-7B41-485F-BAE2-083BB9CFE433}" srcOrd="20" destOrd="0" presId="urn:microsoft.com/office/officeart/2005/8/layout/cycle8"/>
    <dgm:cxn modelId="{058A5730-0D00-4DBF-9151-29E547C15DAD}" type="presParOf" srcId="{D4781480-5FB9-409C-BAB6-28B04F1A8CFD}" destId="{38B1352F-3A0E-47E8-AED5-F522C73D186C}" srcOrd="21" destOrd="0" presId="urn:microsoft.com/office/officeart/2005/8/layout/cycle8"/>
    <dgm:cxn modelId="{B218BE8D-E4C8-47D8-AE6B-87C02594BF91}" type="presParOf" srcId="{D4781480-5FB9-409C-BAB6-28B04F1A8CFD}" destId="{E9EC1BE6-96B5-427B-8BEE-AB7CFE7FB3F1}" srcOrd="22" destOrd="0" presId="urn:microsoft.com/office/officeart/2005/8/layout/cycle8"/>
    <dgm:cxn modelId="{06B2A459-8AD3-45E6-B9CF-EE3990165203}" type="presParOf" srcId="{D4781480-5FB9-409C-BAB6-28B04F1A8CFD}" destId="{00171B11-1BC0-4F59-A3B0-4578F56577DC}" srcOrd="23" destOrd="0" presId="urn:microsoft.com/office/officeart/2005/8/layout/cycle8"/>
    <dgm:cxn modelId="{24BA1128-C42D-43D0-B721-41FF1E7B4007}" type="presParOf" srcId="{D4781480-5FB9-409C-BAB6-28B04F1A8CFD}" destId="{93E61BF8-0546-4607-A647-49BBA1DFC449}" srcOrd="24" destOrd="0" presId="urn:microsoft.com/office/officeart/2005/8/layout/cycle8"/>
    <dgm:cxn modelId="{A9EE86EC-12BB-4E32-9EED-9455B343759D}" type="presParOf" srcId="{D4781480-5FB9-409C-BAB6-28B04F1A8CFD}" destId="{8C122152-F28E-43CD-9240-25BCD63CB34F}" srcOrd="25" destOrd="0" presId="urn:microsoft.com/office/officeart/2005/8/layout/cycle8"/>
    <dgm:cxn modelId="{A45EC8CB-D607-405C-9582-605D63FF1676}" type="presParOf" srcId="{D4781480-5FB9-409C-BAB6-28B04F1A8CFD}" destId="{606A6275-0158-4C9E-B8A0-0FC7EED2A98E}" srcOrd="26" destOrd="0" presId="urn:microsoft.com/office/officeart/2005/8/layout/cycle8"/>
    <dgm:cxn modelId="{EA70F6B8-86D2-4A2B-BC5E-E82101DB6CBB}" type="presParOf" srcId="{D4781480-5FB9-409C-BAB6-28B04F1A8CFD}" destId="{B90F3FC0-C679-4189-AC70-630EF68F9B9C}" srcOrd="27" destOrd="0" presId="urn:microsoft.com/office/officeart/2005/8/layout/cycle8"/>
    <dgm:cxn modelId="{B20A598E-DFEB-4A9F-9DA3-03FAE261112D}" type="presParOf" srcId="{D4781480-5FB9-409C-BAB6-28B04F1A8CFD}" destId="{CB9EB0A9-9A66-4B14-ACE0-CCF230FD7CDE}" srcOrd="28" destOrd="0" presId="urn:microsoft.com/office/officeart/2005/8/layout/cycle8"/>
    <dgm:cxn modelId="{1BCAA1FC-943D-4745-BCD1-F4FA8CA959A1}" type="presParOf" srcId="{D4781480-5FB9-409C-BAB6-28B04F1A8CFD}" destId="{02D67E40-0EAC-4EC5-9C3C-3B26DF283731}" srcOrd="29" destOrd="0" presId="urn:microsoft.com/office/officeart/2005/8/layout/cycle8"/>
    <dgm:cxn modelId="{82422682-D455-4A85-B0F4-0015BAEBB8A4}" type="presParOf" srcId="{D4781480-5FB9-409C-BAB6-28B04F1A8CFD}" destId="{561ED435-C4B8-4F7B-BCC4-4DA4197541F1}" srcOrd="30" destOrd="0" presId="urn:microsoft.com/office/officeart/2005/8/layout/cycle8"/>
    <dgm:cxn modelId="{47A776E1-7DB7-4BF2-BBA0-FBE7EDA9CD16}" type="presParOf" srcId="{D4781480-5FB9-409C-BAB6-28B04F1A8CFD}" destId="{0F1F4515-F372-4015-9919-8526EF6C8282}" srcOrd="31" destOrd="0" presId="urn:microsoft.com/office/officeart/2005/8/layout/cycle8"/>
    <dgm:cxn modelId="{74591521-F70F-4A81-BD17-46244A32D060}" type="presParOf" srcId="{D4781480-5FB9-409C-BAB6-28B04F1A8CFD}" destId="{A8DBD30B-E534-4F64-9EC3-9ABE597F82CB}" srcOrd="32" destOrd="0" presId="urn:microsoft.com/office/officeart/2005/8/layout/cycle8"/>
    <dgm:cxn modelId="{DA283AA3-BDAB-4E63-ACB1-7AB9C22644BE}" type="presParOf" srcId="{D4781480-5FB9-409C-BAB6-28B04F1A8CFD}" destId="{23B02C28-6C35-438F-ABA4-3AF1364D8012}" srcOrd="33" destOrd="0" presId="urn:microsoft.com/office/officeart/2005/8/layout/cycle8"/>
    <dgm:cxn modelId="{5FF6B906-28D1-4DFE-9DD7-313ACFF2F9E8}" type="presParOf" srcId="{D4781480-5FB9-409C-BAB6-28B04F1A8CFD}" destId="{3B53756E-BB08-42FD-828D-40B64D37C8F2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A1FFB-3344-46D3-B1FB-0567813B0DD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046600EC-3FB0-4AC1-8698-F498DFCA8BDC}">
      <dgm:prSet phldrT="[Text]" custT="1"/>
      <dgm:spPr/>
      <dgm:t>
        <a:bodyPr/>
        <a:lstStyle/>
        <a:p>
          <a:pPr algn="l"/>
          <a:r>
            <a:rPr lang="en-US" sz="2800" b="1" dirty="0" err="1" smtClean="0">
              <a:latin typeface="Arial "/>
            </a:rPr>
            <a:t>Vizioni</a:t>
          </a:r>
          <a:r>
            <a:rPr lang="en-US" sz="1900" dirty="0" smtClean="0">
              <a:latin typeface="Arial "/>
            </a:rPr>
            <a:t/>
          </a:r>
          <a:br>
            <a:rPr lang="en-US" sz="1900" dirty="0" smtClean="0">
              <a:latin typeface="Arial "/>
            </a:rPr>
          </a:br>
          <a:r>
            <a:rPr lang="en-US" sz="1900" b="0" dirty="0" smtClean="0">
              <a:latin typeface="Arial "/>
            </a:rPr>
            <a:t/>
          </a:r>
          <a:br>
            <a:rPr lang="en-US" sz="1900" b="0" dirty="0" smtClean="0">
              <a:latin typeface="Arial "/>
            </a:rPr>
          </a:br>
          <a:r>
            <a:rPr lang="sq-AL" sz="2200" b="0" dirty="0" smtClean="0">
              <a:latin typeface="Arial "/>
            </a:rPr>
            <a:t>Drejtues dhe </a:t>
          </a:r>
          <a:r>
            <a:rPr lang="sq-AL" sz="2200" b="0" smtClean="0">
              <a:latin typeface="Arial "/>
            </a:rPr>
            <a:t>mësues kompetentë </a:t>
          </a:r>
          <a:r>
            <a:rPr lang="sq-AL" sz="2200" b="0" dirty="0" smtClean="0">
              <a:latin typeface="Arial "/>
            </a:rPr>
            <a:t>që nxënë çdo ditë gjatë gjithë jetës. </a:t>
          </a:r>
          <a:endParaRPr lang="en-US" sz="2200" b="0" dirty="0">
            <a:latin typeface="Arial "/>
          </a:endParaRPr>
        </a:p>
      </dgm:t>
    </dgm:pt>
    <dgm:pt modelId="{CF1BCC0D-A79E-4A79-99FA-6A89D9C6D25A}" type="parTrans" cxnId="{C74B1C75-5AC4-44F4-B3B2-804B49B1DE62}">
      <dgm:prSet/>
      <dgm:spPr/>
      <dgm:t>
        <a:bodyPr/>
        <a:lstStyle/>
        <a:p>
          <a:endParaRPr lang="en-US"/>
        </a:p>
      </dgm:t>
    </dgm:pt>
    <dgm:pt modelId="{F3C8033D-A45B-4D7B-B7A8-738220A59EE1}" type="sibTrans" cxnId="{C74B1C75-5AC4-44F4-B3B2-804B49B1DE62}">
      <dgm:prSet/>
      <dgm:spPr/>
      <dgm:t>
        <a:bodyPr/>
        <a:lstStyle/>
        <a:p>
          <a:endParaRPr lang="en-US"/>
        </a:p>
      </dgm:t>
    </dgm:pt>
    <dgm:pt modelId="{3D86F51F-10E4-4371-B13A-D6C1078AC693}" type="pres">
      <dgm:prSet presAssocID="{BE5A1FFB-3344-46D3-B1FB-0567813B0DD0}" presName="Name0" presStyleCnt="0">
        <dgm:presLayoutVars>
          <dgm:dir/>
          <dgm:resizeHandles val="exact"/>
        </dgm:presLayoutVars>
      </dgm:prSet>
      <dgm:spPr/>
    </dgm:pt>
    <dgm:pt modelId="{FBABE538-BF35-4157-80D5-79B8A212BB3F}" type="pres">
      <dgm:prSet presAssocID="{046600EC-3FB0-4AC1-8698-F498DFCA8B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F63404-EFAB-49AA-801F-AE9E1FF4297A}" type="presOf" srcId="{BE5A1FFB-3344-46D3-B1FB-0567813B0DD0}" destId="{3D86F51F-10E4-4371-B13A-D6C1078AC693}" srcOrd="0" destOrd="0" presId="urn:microsoft.com/office/officeart/2005/8/layout/hList6"/>
    <dgm:cxn modelId="{C74B1C75-5AC4-44F4-B3B2-804B49B1DE62}" srcId="{BE5A1FFB-3344-46D3-B1FB-0567813B0DD0}" destId="{046600EC-3FB0-4AC1-8698-F498DFCA8BDC}" srcOrd="0" destOrd="0" parTransId="{CF1BCC0D-A79E-4A79-99FA-6A89D9C6D25A}" sibTransId="{F3C8033D-A45B-4D7B-B7A8-738220A59EE1}"/>
    <dgm:cxn modelId="{FC46FBDB-BDC1-4E37-9BCC-2858B4BF597F}" type="presOf" srcId="{046600EC-3FB0-4AC1-8698-F498DFCA8BDC}" destId="{FBABE538-BF35-4157-80D5-79B8A212BB3F}" srcOrd="0" destOrd="0" presId="urn:microsoft.com/office/officeart/2005/8/layout/hList6"/>
    <dgm:cxn modelId="{A563A668-CE48-4667-A4C3-545623565754}" type="presParOf" srcId="{3D86F51F-10E4-4371-B13A-D6C1078AC693}" destId="{FBABE538-BF35-4157-80D5-79B8A212BB3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A1FFB-3344-46D3-B1FB-0567813B0DD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046600EC-3FB0-4AC1-8698-F498DFCA8BDC}">
      <dgm:prSet phldrT="[Text]" custT="1"/>
      <dgm:spPr/>
      <dgm:t>
        <a:bodyPr/>
        <a:lstStyle/>
        <a:p>
          <a:pPr algn="l"/>
          <a:r>
            <a:rPr lang="en-US" sz="2800" b="1" dirty="0" err="1" smtClean="0">
              <a:latin typeface="Arial "/>
            </a:rPr>
            <a:t>Vizioni</a:t>
          </a:r>
          <a:r>
            <a:rPr lang="en-US" sz="1900" dirty="0" smtClean="0">
              <a:latin typeface="Arial "/>
            </a:rPr>
            <a:t/>
          </a:r>
          <a:br>
            <a:rPr lang="en-US" sz="1900" dirty="0" smtClean="0">
              <a:latin typeface="Arial "/>
            </a:rPr>
          </a:br>
          <a:r>
            <a:rPr lang="en-US" sz="1900" smtClean="0">
              <a:latin typeface="Arial "/>
            </a:rPr>
            <a:t/>
          </a:r>
          <a:br>
            <a:rPr lang="en-US" sz="1900" smtClean="0">
              <a:latin typeface="Arial "/>
            </a:rPr>
          </a:br>
          <a:r>
            <a:rPr lang="sq-AL" sz="1400" b="1" smtClean="0">
              <a:latin typeface="Arial "/>
            </a:rPr>
            <a:t>Partneriteti</a:t>
          </a:r>
          <a:r>
            <a:rPr lang="en-US" sz="1400" b="1" dirty="0" smtClean="0">
              <a:latin typeface="Arial "/>
            </a:rPr>
            <a:t/>
          </a:r>
          <a:br>
            <a:rPr lang="en-US" sz="1400" b="1" dirty="0" smtClean="0">
              <a:latin typeface="Arial "/>
            </a:rPr>
          </a:br>
          <a:r>
            <a:rPr lang="sq-AL" sz="1400" b="1" i="1" spc="0" dirty="0" smtClean="0">
              <a:latin typeface="Arial "/>
            </a:rPr>
            <a:t>shkollë-familje-komunitet</a:t>
          </a:r>
          <a:r>
            <a:rPr lang="en-US" sz="1400" b="1" spc="0" dirty="0" smtClean="0">
              <a:latin typeface="Arial "/>
            </a:rPr>
            <a:t/>
          </a:r>
          <a:br>
            <a:rPr lang="en-US" sz="1400" b="1" spc="0" dirty="0" smtClean="0">
              <a:latin typeface="Arial "/>
            </a:rPr>
          </a:br>
          <a:r>
            <a:rPr lang="sq-AL" sz="1400" b="1" dirty="0" smtClean="0">
              <a:latin typeface="Arial "/>
            </a:rPr>
            <a:t>do t’i shndërrojë shkollat në mjedise miqësore dhe qendra komunitare. </a:t>
          </a:r>
          <a:endParaRPr lang="en-US" sz="1400" b="1" dirty="0">
            <a:latin typeface="Arial "/>
          </a:endParaRPr>
        </a:p>
      </dgm:t>
    </dgm:pt>
    <dgm:pt modelId="{CF1BCC0D-A79E-4A79-99FA-6A89D9C6D25A}" type="parTrans" cxnId="{C74B1C75-5AC4-44F4-B3B2-804B49B1DE62}">
      <dgm:prSet/>
      <dgm:spPr/>
      <dgm:t>
        <a:bodyPr/>
        <a:lstStyle/>
        <a:p>
          <a:endParaRPr lang="en-US"/>
        </a:p>
      </dgm:t>
    </dgm:pt>
    <dgm:pt modelId="{F3C8033D-A45B-4D7B-B7A8-738220A59EE1}" type="sibTrans" cxnId="{C74B1C75-5AC4-44F4-B3B2-804B49B1DE62}">
      <dgm:prSet/>
      <dgm:spPr/>
      <dgm:t>
        <a:bodyPr/>
        <a:lstStyle/>
        <a:p>
          <a:endParaRPr lang="en-US"/>
        </a:p>
      </dgm:t>
    </dgm:pt>
    <dgm:pt modelId="{3D86F51F-10E4-4371-B13A-D6C1078AC693}" type="pres">
      <dgm:prSet presAssocID="{BE5A1FFB-3344-46D3-B1FB-0567813B0DD0}" presName="Name0" presStyleCnt="0">
        <dgm:presLayoutVars>
          <dgm:dir/>
          <dgm:resizeHandles val="exact"/>
        </dgm:presLayoutVars>
      </dgm:prSet>
      <dgm:spPr/>
    </dgm:pt>
    <dgm:pt modelId="{FBABE538-BF35-4157-80D5-79B8A212BB3F}" type="pres">
      <dgm:prSet presAssocID="{046600EC-3FB0-4AC1-8698-F498DFCA8BDC}" presName="node" presStyleLbl="node1" presStyleIdx="0" presStyleCnt="1" custLinFactNeighborX="0" custLinFactNeighborY="-29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B1C75-5AC4-44F4-B3B2-804B49B1DE62}" srcId="{BE5A1FFB-3344-46D3-B1FB-0567813B0DD0}" destId="{046600EC-3FB0-4AC1-8698-F498DFCA8BDC}" srcOrd="0" destOrd="0" parTransId="{CF1BCC0D-A79E-4A79-99FA-6A89D9C6D25A}" sibTransId="{F3C8033D-A45B-4D7B-B7A8-738220A59EE1}"/>
    <dgm:cxn modelId="{16800A0F-6ECC-49DF-A0B3-8D016739F721}" type="presOf" srcId="{BE5A1FFB-3344-46D3-B1FB-0567813B0DD0}" destId="{3D86F51F-10E4-4371-B13A-D6C1078AC693}" srcOrd="0" destOrd="0" presId="urn:microsoft.com/office/officeart/2005/8/layout/hList6"/>
    <dgm:cxn modelId="{16FCFBF0-4A4E-4B7E-844B-0CB02E6910A0}" type="presOf" srcId="{046600EC-3FB0-4AC1-8698-F498DFCA8BDC}" destId="{FBABE538-BF35-4157-80D5-79B8A212BB3F}" srcOrd="0" destOrd="0" presId="urn:microsoft.com/office/officeart/2005/8/layout/hList6"/>
    <dgm:cxn modelId="{54BCD672-6B92-4176-B097-5B77F66B90D2}" type="presParOf" srcId="{3D86F51F-10E4-4371-B13A-D6C1078AC693}" destId="{FBABE538-BF35-4157-80D5-79B8A212BB3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5AC486-176C-4C4A-8B47-E68E8D37B354}">
      <dsp:nvSpPr>
        <dsp:cNvPr id="0" name=""/>
        <dsp:cNvSpPr/>
      </dsp:nvSpPr>
      <dsp:spPr>
        <a:xfrm rot="10800000">
          <a:off x="1648099" y="1351"/>
          <a:ext cx="6080760" cy="465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Arial "/>
            </a:rPr>
            <a:t>Ba</a:t>
          </a:r>
          <a:r>
            <a:rPr lang="sq-AL" sz="1400" b="1" kern="1200" dirty="0" err="1" smtClean="0">
              <a:latin typeface="Arial "/>
            </a:rPr>
            <a:t>za</a:t>
          </a:r>
          <a:r>
            <a:rPr lang="sq-AL" sz="1400" b="1" kern="1200" dirty="0" smtClean="0">
              <a:latin typeface="Arial "/>
            </a:rPr>
            <a:t> ligjore </a:t>
          </a:r>
          <a:r>
            <a:rPr lang="sq-AL" sz="1400" b="1" kern="1200" smtClean="0">
              <a:latin typeface="Arial "/>
            </a:rPr>
            <a:t>e plotësuar</a:t>
          </a:r>
          <a:endParaRPr lang="en-US" sz="1400" b="1" kern="1200" dirty="0">
            <a:latin typeface="Arial "/>
          </a:endParaRPr>
        </a:p>
      </dsp:txBody>
      <dsp:txXfrm rot="10800000">
        <a:off x="1648099" y="1351"/>
        <a:ext cx="6080760" cy="465917"/>
      </dsp:txXfrm>
    </dsp:sp>
    <dsp:sp modelId="{C962B68F-A4D3-4F32-AB01-8668647E56E7}">
      <dsp:nvSpPr>
        <dsp:cNvPr id="0" name=""/>
        <dsp:cNvSpPr/>
      </dsp:nvSpPr>
      <dsp:spPr>
        <a:xfrm>
          <a:off x="1415140" y="1351"/>
          <a:ext cx="465917" cy="465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1D56D-1879-4DA6-8BA2-F60EB9B63A6E}">
      <dsp:nvSpPr>
        <dsp:cNvPr id="0" name=""/>
        <dsp:cNvSpPr/>
      </dsp:nvSpPr>
      <dsp:spPr>
        <a:xfrm rot="10800000">
          <a:off x="1648099" y="606348"/>
          <a:ext cx="6080760" cy="465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"/>
            </a:rPr>
            <a:t>M</a:t>
          </a:r>
          <a:r>
            <a:rPr lang="sq-AL" sz="1400" b="1" kern="1200" dirty="0" err="1" smtClean="0">
              <a:latin typeface="Arial "/>
            </a:rPr>
            <a:t>ësues</a:t>
          </a:r>
          <a:r>
            <a:rPr lang="sq-AL" sz="1400" b="1" kern="1200" dirty="0" smtClean="0">
              <a:latin typeface="Arial "/>
            </a:rPr>
            <a:t>/e të kualifikuar dhe </a:t>
          </a:r>
          <a:r>
            <a:rPr lang="sq-AL" sz="1400" b="1" kern="1200" smtClean="0">
              <a:latin typeface="Arial "/>
            </a:rPr>
            <a:t>të përkushtuar</a:t>
          </a:r>
          <a:endParaRPr lang="en-US" sz="1400" b="1" kern="1200" dirty="0">
            <a:latin typeface="Arial "/>
          </a:endParaRPr>
        </a:p>
      </dsp:txBody>
      <dsp:txXfrm rot="10800000">
        <a:off x="1648099" y="606348"/>
        <a:ext cx="6080760" cy="465917"/>
      </dsp:txXfrm>
    </dsp:sp>
    <dsp:sp modelId="{5493DB4C-8212-49A4-BC4E-C7217FCA8C62}">
      <dsp:nvSpPr>
        <dsp:cNvPr id="0" name=""/>
        <dsp:cNvSpPr/>
      </dsp:nvSpPr>
      <dsp:spPr>
        <a:xfrm>
          <a:off x="1415140" y="606348"/>
          <a:ext cx="465917" cy="465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6AD69-093E-4D7E-BE04-60677F96A96E}">
      <dsp:nvSpPr>
        <dsp:cNvPr id="0" name=""/>
        <dsp:cNvSpPr/>
      </dsp:nvSpPr>
      <dsp:spPr>
        <a:xfrm rot="10800000">
          <a:off x="1648099" y="1211346"/>
          <a:ext cx="6080760" cy="465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 "/>
            </a:rPr>
            <a:t>P</a:t>
          </a:r>
          <a:r>
            <a:rPr lang="sq-AL" sz="1400" b="1" kern="1200" smtClean="0">
              <a:latin typeface="Arial "/>
            </a:rPr>
            <a:t>rindër </a:t>
          </a:r>
          <a:r>
            <a:rPr lang="sq-AL" sz="1400" b="1" kern="1200" dirty="0" smtClean="0">
              <a:latin typeface="Arial "/>
            </a:rPr>
            <a:t>arsimdashës dhe të interesuar</a:t>
          </a:r>
          <a:endParaRPr lang="en-US" sz="1400" b="1" kern="1200" dirty="0">
            <a:latin typeface="Arial "/>
          </a:endParaRPr>
        </a:p>
      </dsp:txBody>
      <dsp:txXfrm rot="10800000">
        <a:off x="1648099" y="1211346"/>
        <a:ext cx="6080760" cy="465917"/>
      </dsp:txXfrm>
    </dsp:sp>
    <dsp:sp modelId="{D8CE89B6-195C-451D-A411-9185C6FC7E4E}">
      <dsp:nvSpPr>
        <dsp:cNvPr id="0" name=""/>
        <dsp:cNvSpPr/>
      </dsp:nvSpPr>
      <dsp:spPr>
        <a:xfrm>
          <a:off x="1415140" y="1211346"/>
          <a:ext cx="465917" cy="465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43A6D-C81B-4443-B817-B705B339BF19}">
      <dsp:nvSpPr>
        <dsp:cNvPr id="0" name=""/>
        <dsp:cNvSpPr/>
      </dsp:nvSpPr>
      <dsp:spPr>
        <a:xfrm rot="10800000">
          <a:off x="1648099" y="1816343"/>
          <a:ext cx="6080760" cy="465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"/>
            </a:rPr>
            <a:t>I</a:t>
          </a:r>
          <a:r>
            <a:rPr lang="sq-AL" sz="1400" b="1" kern="1200" dirty="0" err="1" smtClean="0">
              <a:latin typeface="Arial "/>
            </a:rPr>
            <a:t>nstitucione</a:t>
          </a:r>
          <a:r>
            <a:rPr lang="sq-AL" sz="1400" b="1" kern="1200" dirty="0" smtClean="0">
              <a:latin typeface="Arial "/>
            </a:rPr>
            <a:t> arsimore me infrastrukturë bashkëkohore</a:t>
          </a:r>
          <a:endParaRPr lang="en-US" sz="1400" b="1" kern="1200" dirty="0">
            <a:latin typeface="Arial "/>
          </a:endParaRPr>
        </a:p>
      </dsp:txBody>
      <dsp:txXfrm rot="10800000">
        <a:off x="1648099" y="1816343"/>
        <a:ext cx="6080760" cy="465917"/>
      </dsp:txXfrm>
    </dsp:sp>
    <dsp:sp modelId="{5B7617B8-CBB4-4D6C-B0EC-05850B8C50A8}">
      <dsp:nvSpPr>
        <dsp:cNvPr id="0" name=""/>
        <dsp:cNvSpPr/>
      </dsp:nvSpPr>
      <dsp:spPr>
        <a:xfrm>
          <a:off x="1415140" y="1816343"/>
          <a:ext cx="465917" cy="465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A176C-E05B-4EF7-BE0C-CE3F78CB26D7}">
      <dsp:nvSpPr>
        <dsp:cNvPr id="0" name=""/>
        <dsp:cNvSpPr/>
      </dsp:nvSpPr>
      <dsp:spPr>
        <a:xfrm rot="10800000">
          <a:off x="1648099" y="2421341"/>
          <a:ext cx="6080760" cy="465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 "/>
            </a:rPr>
            <a:t>K</a:t>
          </a:r>
          <a:r>
            <a:rPr lang="sq-AL" sz="1400" b="1" kern="1200" smtClean="0">
              <a:latin typeface="Arial "/>
            </a:rPr>
            <a:t>apacitete </a:t>
          </a:r>
          <a:r>
            <a:rPr lang="sq-AL" sz="1400" b="1" kern="1200" dirty="0" smtClean="0">
              <a:latin typeface="Arial "/>
            </a:rPr>
            <a:t>të brendshme trajnuese</a:t>
          </a:r>
          <a:endParaRPr lang="en-US" sz="1400" b="1" kern="1200" dirty="0">
            <a:latin typeface="Arial "/>
          </a:endParaRPr>
        </a:p>
      </dsp:txBody>
      <dsp:txXfrm rot="10800000">
        <a:off x="1648099" y="2421341"/>
        <a:ext cx="6080760" cy="465917"/>
      </dsp:txXfrm>
    </dsp:sp>
    <dsp:sp modelId="{CA36FA98-6B0E-441F-BB40-31434A81E07C}">
      <dsp:nvSpPr>
        <dsp:cNvPr id="0" name=""/>
        <dsp:cNvSpPr/>
      </dsp:nvSpPr>
      <dsp:spPr>
        <a:xfrm>
          <a:off x="1415140" y="2421341"/>
          <a:ext cx="465917" cy="465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AF28E-82BE-4446-A3BD-8E37218F5B10}">
      <dsp:nvSpPr>
        <dsp:cNvPr id="0" name=""/>
        <dsp:cNvSpPr/>
      </dsp:nvSpPr>
      <dsp:spPr>
        <a:xfrm rot="10800000">
          <a:off x="1648099" y="3026338"/>
          <a:ext cx="6080760" cy="465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"/>
            </a:rPr>
            <a:t>T</a:t>
          </a:r>
          <a:r>
            <a:rPr lang="sq-AL" sz="1400" b="1" kern="1200" dirty="0" err="1" smtClean="0">
              <a:latin typeface="Arial "/>
            </a:rPr>
            <a:t>regues</a:t>
          </a:r>
          <a:r>
            <a:rPr lang="sq-AL" sz="1400" b="1" kern="1200" dirty="0" smtClean="0">
              <a:latin typeface="Arial "/>
            </a:rPr>
            <a:t> cilësorë në arritjet e nxënësve</a:t>
          </a:r>
          <a:endParaRPr lang="en-US" sz="1400" b="1" kern="1200" dirty="0">
            <a:latin typeface="Arial "/>
          </a:endParaRPr>
        </a:p>
      </dsp:txBody>
      <dsp:txXfrm rot="10800000">
        <a:off x="1648099" y="3026338"/>
        <a:ext cx="6080760" cy="465917"/>
      </dsp:txXfrm>
    </dsp:sp>
    <dsp:sp modelId="{27A3F2A5-B3D2-4481-B726-87FBAEF8FF05}">
      <dsp:nvSpPr>
        <dsp:cNvPr id="0" name=""/>
        <dsp:cNvSpPr/>
      </dsp:nvSpPr>
      <dsp:spPr>
        <a:xfrm>
          <a:off x="1415140" y="3026338"/>
          <a:ext cx="465917" cy="465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CAE50-979A-414B-BF8A-30438533DE3F}">
      <dsp:nvSpPr>
        <dsp:cNvPr id="0" name=""/>
        <dsp:cNvSpPr/>
      </dsp:nvSpPr>
      <dsp:spPr>
        <a:xfrm rot="10800000">
          <a:off x="1648099" y="3631336"/>
          <a:ext cx="6080760" cy="465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"/>
            </a:rPr>
            <a:t>K</a:t>
          </a:r>
          <a:r>
            <a:rPr lang="sq-AL" sz="1400" b="1" kern="1200" err="1" smtClean="0">
              <a:latin typeface="Arial "/>
            </a:rPr>
            <a:t>onkurrencë</a:t>
          </a:r>
          <a:r>
            <a:rPr lang="sq-AL" sz="1400" b="1" kern="1200" smtClean="0">
              <a:latin typeface="Arial "/>
            </a:rPr>
            <a:t> pozitive </a:t>
          </a:r>
          <a:r>
            <a:rPr lang="sq-AL" sz="1400" b="1" kern="1200" dirty="0" smtClean="0">
              <a:latin typeface="Arial "/>
            </a:rPr>
            <a:t>me </a:t>
          </a:r>
          <a:r>
            <a:rPr lang="sq-AL" sz="1400" b="1" kern="1200" smtClean="0">
              <a:latin typeface="Arial "/>
            </a:rPr>
            <a:t>arsimin jopublik</a:t>
          </a:r>
          <a:endParaRPr lang="en-US" sz="1400" b="1" kern="1200" dirty="0">
            <a:latin typeface="Arial "/>
          </a:endParaRPr>
        </a:p>
      </dsp:txBody>
      <dsp:txXfrm rot="10800000">
        <a:off x="1648099" y="3631336"/>
        <a:ext cx="6080760" cy="465917"/>
      </dsp:txXfrm>
    </dsp:sp>
    <dsp:sp modelId="{166D8309-4C9D-48DA-9D21-E646D672D268}">
      <dsp:nvSpPr>
        <dsp:cNvPr id="0" name=""/>
        <dsp:cNvSpPr/>
      </dsp:nvSpPr>
      <dsp:spPr>
        <a:xfrm>
          <a:off x="1415140" y="3631336"/>
          <a:ext cx="465917" cy="465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9CF43-290C-4D0E-A8E0-BDB91F2316E3}">
      <dsp:nvSpPr>
        <dsp:cNvPr id="0" name=""/>
        <dsp:cNvSpPr/>
      </dsp:nvSpPr>
      <dsp:spPr>
        <a:xfrm rot="10800000">
          <a:off x="1648099" y="4236333"/>
          <a:ext cx="6080760" cy="465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"/>
            </a:rPr>
            <a:t>M</a:t>
          </a:r>
          <a:r>
            <a:rPr lang="sq-AL" sz="1400" b="1" kern="1200" dirty="0" err="1" smtClean="0">
              <a:latin typeface="Arial "/>
            </a:rPr>
            <a:t>odele</a:t>
          </a:r>
          <a:r>
            <a:rPr lang="sq-AL" sz="1400" b="1" kern="1200" dirty="0" smtClean="0">
              <a:latin typeface="Arial "/>
            </a:rPr>
            <a:t> të suksesshme të mësimdhënies</a:t>
          </a:r>
          <a:endParaRPr lang="en-US" sz="1400" b="1" kern="1200" dirty="0">
            <a:latin typeface="Arial "/>
          </a:endParaRPr>
        </a:p>
      </dsp:txBody>
      <dsp:txXfrm rot="10800000">
        <a:off x="1648099" y="4236333"/>
        <a:ext cx="6080760" cy="465917"/>
      </dsp:txXfrm>
    </dsp:sp>
    <dsp:sp modelId="{7AD29CB8-5F46-40D0-BFBF-44E3BCE68AB3}">
      <dsp:nvSpPr>
        <dsp:cNvPr id="0" name=""/>
        <dsp:cNvSpPr/>
      </dsp:nvSpPr>
      <dsp:spPr>
        <a:xfrm>
          <a:off x="1415140" y="4236333"/>
          <a:ext cx="465917" cy="465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5DED5-1DCB-4639-91A7-36489F9FAD7C}">
      <dsp:nvSpPr>
        <dsp:cNvPr id="0" name=""/>
        <dsp:cNvSpPr/>
      </dsp:nvSpPr>
      <dsp:spPr>
        <a:xfrm rot="10800000">
          <a:off x="1648099" y="4841331"/>
          <a:ext cx="6080760" cy="4659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"/>
            </a:rPr>
            <a:t>I</a:t>
          </a:r>
          <a:r>
            <a:rPr lang="sq-AL" sz="1400" b="1" kern="1200" dirty="0" err="1" smtClean="0">
              <a:latin typeface="Arial "/>
            </a:rPr>
            <a:t>nfrastruktura</a:t>
          </a:r>
          <a:r>
            <a:rPr lang="sq-AL" sz="1400" b="1" kern="1200" dirty="0" smtClean="0">
              <a:latin typeface="Arial "/>
            </a:rPr>
            <a:t> e qytetit të Tiranës (rrugë</a:t>
          </a:r>
          <a:r>
            <a:rPr lang="sq-AL" sz="1400" b="1" kern="1200" smtClean="0">
              <a:latin typeface="Arial "/>
            </a:rPr>
            <a:t>, transport</a:t>
          </a:r>
          <a:r>
            <a:rPr lang="sq-AL" sz="1400" b="1" kern="1200" dirty="0" smtClean="0">
              <a:latin typeface="Arial "/>
            </a:rPr>
            <a:t>, biblioteka,</a:t>
          </a:r>
          <a:r>
            <a:rPr lang="en-US" sz="1400" b="1" kern="1200" dirty="0" smtClean="0">
              <a:latin typeface="Arial "/>
            </a:rPr>
            <a:t> </a:t>
          </a:r>
          <a:r>
            <a:rPr lang="sq-AL" sz="1400" b="1" kern="1200" smtClean="0">
              <a:latin typeface="Arial "/>
            </a:rPr>
            <a:t>mjedise sportive </a:t>
          </a:r>
          <a:r>
            <a:rPr lang="sq-AL" sz="1400" b="1" kern="1200" dirty="0" smtClean="0">
              <a:latin typeface="Arial "/>
            </a:rPr>
            <a:t>e argëtuese</a:t>
          </a:r>
          <a:r>
            <a:rPr lang="en-US" sz="1400" b="1" kern="1200" dirty="0" smtClean="0">
              <a:latin typeface="Arial "/>
            </a:rPr>
            <a:t> </a:t>
          </a:r>
          <a:r>
            <a:rPr lang="en-US" sz="1400" b="1" kern="1200" dirty="0" err="1" smtClean="0">
              <a:latin typeface="Arial "/>
            </a:rPr>
            <a:t>etj</a:t>
          </a:r>
          <a:r>
            <a:rPr lang="en-US" sz="1400" b="1" kern="1200" dirty="0" smtClean="0">
              <a:latin typeface="Arial "/>
            </a:rPr>
            <a:t>.</a:t>
          </a:r>
          <a:r>
            <a:rPr lang="sq-AL" sz="1400" b="1" kern="1200" dirty="0" smtClean="0">
              <a:latin typeface="Arial "/>
            </a:rPr>
            <a:t>)</a:t>
          </a:r>
          <a:endParaRPr lang="en-US" sz="1400" b="1" kern="1200" dirty="0">
            <a:latin typeface="Arial "/>
          </a:endParaRPr>
        </a:p>
      </dsp:txBody>
      <dsp:txXfrm rot="10800000">
        <a:off x="1648099" y="4841331"/>
        <a:ext cx="6080760" cy="465917"/>
      </dsp:txXfrm>
    </dsp:sp>
    <dsp:sp modelId="{BD271E8D-FF6A-484B-88FC-11C28D109096}">
      <dsp:nvSpPr>
        <dsp:cNvPr id="0" name=""/>
        <dsp:cNvSpPr/>
      </dsp:nvSpPr>
      <dsp:spPr>
        <a:xfrm>
          <a:off x="1415140" y="4841331"/>
          <a:ext cx="465917" cy="465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108C06-B6BF-4086-AA66-544B804B10AB}">
      <dsp:nvSpPr>
        <dsp:cNvPr id="0" name=""/>
        <dsp:cNvSpPr/>
      </dsp:nvSpPr>
      <dsp:spPr>
        <a:xfrm>
          <a:off x="782890" y="318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"/>
            </a:rPr>
            <a:t>M</a:t>
          </a:r>
          <a:r>
            <a:rPr lang="sq-AL" sz="1300" b="1" kern="1200" dirty="0" err="1" smtClean="0">
              <a:latin typeface="Arial "/>
            </a:rPr>
            <a:t>ungesa</a:t>
          </a:r>
          <a:r>
            <a:rPr lang="sq-AL" sz="1300" b="1" kern="1200" dirty="0" smtClean="0">
              <a:latin typeface="Arial "/>
            </a:rPr>
            <a:t> e Strategjisë Rajonale të </a:t>
          </a:r>
          <a:r>
            <a:rPr lang="sq-AL" sz="1300" b="1" kern="1200" smtClean="0">
              <a:latin typeface="Arial "/>
            </a:rPr>
            <a:t>Arsimit Parauniversitar</a:t>
          </a:r>
          <a:r>
            <a:rPr lang="en-US" sz="1300" b="1" kern="1200" dirty="0" smtClean="0">
              <a:latin typeface="Arial "/>
            </a:rPr>
            <a:t>.</a:t>
          </a:r>
          <a:endParaRPr lang="en-US" sz="1300" b="1" kern="1200" dirty="0">
            <a:latin typeface="Arial "/>
          </a:endParaRPr>
        </a:p>
      </dsp:txBody>
      <dsp:txXfrm>
        <a:off x="782890" y="3180"/>
        <a:ext cx="1589364" cy="953618"/>
      </dsp:txXfrm>
    </dsp:sp>
    <dsp:sp modelId="{325614EB-E6B5-4484-932C-708362C914DE}">
      <dsp:nvSpPr>
        <dsp:cNvPr id="0" name=""/>
        <dsp:cNvSpPr/>
      </dsp:nvSpPr>
      <dsp:spPr>
        <a:xfrm>
          <a:off x="2531190" y="318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bg1"/>
              </a:solidFill>
              <a:latin typeface="Arial "/>
            </a:rPr>
            <a:t>K</a:t>
          </a:r>
          <a:r>
            <a:rPr lang="sq-AL" sz="1200" b="1" kern="1200" smtClean="0">
              <a:solidFill>
                <a:schemeClr val="bg1"/>
              </a:solidFill>
              <a:latin typeface="Arial "/>
            </a:rPr>
            <a:t>orrupsion</a:t>
          </a:r>
          <a:r>
            <a:rPr lang="en-US" sz="1200" b="1" kern="1200" dirty="0" smtClean="0">
              <a:solidFill>
                <a:schemeClr val="bg1"/>
              </a:solidFill>
              <a:latin typeface="Arial "/>
            </a:rPr>
            <a:t>, e</a:t>
          </a:r>
          <a:r>
            <a:rPr lang="sq-AL" sz="1200" b="1" kern="1200" err="1" smtClean="0">
              <a:solidFill>
                <a:schemeClr val="bg1"/>
              </a:solidFill>
              <a:latin typeface="Arial "/>
            </a:rPr>
            <a:t>mërime</a:t>
          </a:r>
          <a:r>
            <a:rPr lang="sq-AL" sz="1200" b="1" kern="1200" smtClean="0">
              <a:solidFill>
                <a:schemeClr val="bg1"/>
              </a:solidFill>
              <a:latin typeface="Arial "/>
            </a:rPr>
            <a:t> nepotike </a:t>
          </a:r>
          <a:r>
            <a:rPr lang="sq-AL" sz="1200" b="1" kern="1200" dirty="0" smtClean="0">
              <a:solidFill>
                <a:schemeClr val="bg1"/>
              </a:solidFill>
              <a:latin typeface="Arial "/>
            </a:rPr>
            <a:t>dhe </a:t>
          </a:r>
          <a:r>
            <a:rPr lang="sq-AL" sz="1200" b="1" kern="1200" smtClean="0">
              <a:solidFill>
                <a:schemeClr val="bg1"/>
              </a:solidFill>
              <a:latin typeface="Arial "/>
            </a:rPr>
            <a:t>lëvizje pa </a:t>
          </a:r>
          <a:r>
            <a:rPr lang="sq-AL" sz="1200" b="1" kern="1200" dirty="0" smtClean="0">
              <a:solidFill>
                <a:schemeClr val="bg1"/>
              </a:solidFill>
              <a:latin typeface="Arial "/>
            </a:rPr>
            <a:t>motivim të mësuesve</a:t>
          </a:r>
          <a:r>
            <a:rPr lang="en-US" sz="1200" b="1" kern="1200" dirty="0" smtClean="0">
              <a:solidFill>
                <a:schemeClr val="bg1"/>
              </a:solidFill>
              <a:latin typeface="Arial "/>
            </a:rPr>
            <a:t>.</a:t>
          </a:r>
          <a:endParaRPr lang="en-US" sz="1200" b="1" i="0" kern="1200" dirty="0">
            <a:solidFill>
              <a:schemeClr val="bg1"/>
            </a:solidFill>
            <a:latin typeface="Arial "/>
          </a:endParaRPr>
        </a:p>
      </dsp:txBody>
      <dsp:txXfrm>
        <a:off x="2531190" y="3180"/>
        <a:ext cx="1589364" cy="953618"/>
      </dsp:txXfrm>
    </dsp:sp>
    <dsp:sp modelId="{DA9BBDEC-A39E-457A-8EEB-A45D02D69F43}">
      <dsp:nvSpPr>
        <dsp:cNvPr id="0" name=""/>
        <dsp:cNvSpPr/>
      </dsp:nvSpPr>
      <dsp:spPr>
        <a:xfrm>
          <a:off x="4279491" y="318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Arial "/>
            </a:rPr>
            <a:t>M</a:t>
          </a:r>
          <a:r>
            <a:rPr lang="sq-AL" sz="1300" b="1" kern="1200" dirty="0" err="1" smtClean="0">
              <a:solidFill>
                <a:schemeClr val="bg1"/>
              </a:solidFill>
              <a:latin typeface="Arial "/>
            </a:rPr>
            <a:t>ungesë</a:t>
          </a:r>
          <a:r>
            <a:rPr lang="sq-AL" sz="1300" b="1" kern="1200" dirty="0" smtClean="0">
              <a:solidFill>
                <a:schemeClr val="bg1"/>
              </a:solidFill>
              <a:latin typeface="Arial "/>
            </a:rPr>
            <a:t> </a:t>
          </a:r>
          <a:r>
            <a:rPr lang="sq-AL" sz="1300" b="1" kern="1200" smtClean="0">
              <a:solidFill>
                <a:schemeClr val="bg1"/>
              </a:solidFill>
              <a:latin typeface="Arial "/>
            </a:rPr>
            <a:t>e transparencës </a:t>
          </a:r>
          <a:r>
            <a:rPr lang="sq-AL" sz="1300" b="1" kern="1200" dirty="0" smtClean="0">
              <a:solidFill>
                <a:schemeClr val="bg1"/>
              </a:solidFill>
              <a:latin typeface="Arial "/>
            </a:rPr>
            <a:t>dhe llogaridhënies</a:t>
          </a:r>
          <a:r>
            <a:rPr lang="en-US" sz="1300" b="1" kern="1200" dirty="0" smtClean="0">
              <a:solidFill>
                <a:schemeClr val="bg1"/>
              </a:solidFill>
              <a:latin typeface="Arial "/>
            </a:rPr>
            <a:t>.</a:t>
          </a:r>
          <a:endParaRPr lang="en-US" sz="1300" b="1" kern="1200" dirty="0">
            <a:solidFill>
              <a:schemeClr val="bg1"/>
            </a:solidFill>
            <a:latin typeface="Arial "/>
          </a:endParaRPr>
        </a:p>
      </dsp:txBody>
      <dsp:txXfrm>
        <a:off x="4279491" y="3180"/>
        <a:ext cx="1589364" cy="953618"/>
      </dsp:txXfrm>
    </dsp:sp>
    <dsp:sp modelId="{5C316288-3752-4A4B-AC70-58198D30F966}">
      <dsp:nvSpPr>
        <dsp:cNvPr id="0" name=""/>
        <dsp:cNvSpPr/>
      </dsp:nvSpPr>
      <dsp:spPr>
        <a:xfrm>
          <a:off x="6027792" y="318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Arial "/>
            </a:rPr>
            <a:t>D</a:t>
          </a:r>
          <a:r>
            <a:rPr lang="sq-AL" sz="1300" b="1" kern="1200" err="1" smtClean="0">
              <a:solidFill>
                <a:schemeClr val="bg1"/>
              </a:solidFill>
              <a:latin typeface="Arial "/>
            </a:rPr>
            <a:t>rejtim</a:t>
          </a:r>
          <a:r>
            <a:rPr lang="sq-AL" sz="1300" b="1" kern="1200" smtClean="0">
              <a:solidFill>
                <a:schemeClr val="bg1"/>
              </a:solidFill>
              <a:latin typeface="Arial "/>
            </a:rPr>
            <a:t> joprofesional </a:t>
          </a:r>
          <a:r>
            <a:rPr lang="sq-AL" sz="1300" b="1" kern="1200" dirty="0" smtClean="0">
              <a:solidFill>
                <a:schemeClr val="bg1"/>
              </a:solidFill>
              <a:latin typeface="Arial "/>
            </a:rPr>
            <a:t>i DAR dhe institucioneve arsimore</a:t>
          </a:r>
          <a:r>
            <a:rPr lang="en-US" sz="1300" b="1" kern="1200" dirty="0" smtClean="0">
              <a:solidFill>
                <a:schemeClr val="bg1"/>
              </a:solidFill>
              <a:latin typeface="Arial "/>
            </a:rPr>
            <a:t>.</a:t>
          </a:r>
          <a:endParaRPr lang="en-US" sz="1300" b="1" kern="1200" dirty="0">
            <a:solidFill>
              <a:schemeClr val="bg1"/>
            </a:solidFill>
            <a:latin typeface="Arial "/>
          </a:endParaRPr>
        </a:p>
      </dsp:txBody>
      <dsp:txXfrm>
        <a:off x="6027792" y="3180"/>
        <a:ext cx="1589364" cy="953618"/>
      </dsp:txXfrm>
    </dsp:sp>
    <dsp:sp modelId="{CBE63591-44E3-404F-B88E-774250F03C56}">
      <dsp:nvSpPr>
        <dsp:cNvPr id="0" name=""/>
        <dsp:cNvSpPr/>
      </dsp:nvSpPr>
      <dsp:spPr>
        <a:xfrm>
          <a:off x="780045" y="1066795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"/>
            </a:rPr>
            <a:t>N</a:t>
          </a:r>
          <a:r>
            <a:rPr lang="sq-AL" sz="1300" b="1" kern="1200" dirty="0" err="1" smtClean="0">
              <a:latin typeface="Arial "/>
            </a:rPr>
            <a:t>umër</a:t>
          </a:r>
          <a:r>
            <a:rPr lang="sq-AL" sz="1300" b="1" kern="1200" dirty="0" smtClean="0">
              <a:latin typeface="Arial "/>
            </a:rPr>
            <a:t> i madh nxënësish në klasa</a:t>
          </a:r>
          <a:r>
            <a:rPr lang="en-US" sz="1300" b="1" kern="1200" dirty="0" smtClean="0">
              <a:latin typeface="Arial "/>
            </a:rPr>
            <a:t> </a:t>
          </a:r>
          <a:r>
            <a:rPr lang="en-US" sz="1300" b="1" kern="1200" dirty="0" err="1" smtClean="0">
              <a:latin typeface="Arial "/>
            </a:rPr>
            <a:t>dhe</a:t>
          </a:r>
          <a:r>
            <a:rPr lang="en-US" sz="1300" b="1" kern="1200" dirty="0" smtClean="0">
              <a:latin typeface="Arial "/>
            </a:rPr>
            <a:t> </a:t>
          </a:r>
          <a:r>
            <a:rPr lang="sq-AL" sz="1300" b="1" kern="1200" dirty="0" smtClean="0">
              <a:latin typeface="Arial "/>
            </a:rPr>
            <a:t>mësim me dy turne</a:t>
          </a:r>
          <a:r>
            <a:rPr lang="en-US" sz="1300" b="1" kern="1200" dirty="0" smtClean="0">
              <a:latin typeface="Arial "/>
            </a:rPr>
            <a:t>.</a:t>
          </a:r>
          <a:endParaRPr lang="en-US" sz="1300" b="1" kern="1200" dirty="0">
            <a:solidFill>
              <a:schemeClr val="tx1"/>
            </a:solidFill>
            <a:latin typeface="Arial "/>
          </a:endParaRPr>
        </a:p>
      </dsp:txBody>
      <dsp:txXfrm>
        <a:off x="780045" y="1066795"/>
        <a:ext cx="1589364" cy="953618"/>
      </dsp:txXfrm>
    </dsp:sp>
    <dsp:sp modelId="{4C9AE59B-1372-4C04-BCD6-76BF14AAB19C}">
      <dsp:nvSpPr>
        <dsp:cNvPr id="0" name=""/>
        <dsp:cNvSpPr/>
      </dsp:nvSpPr>
      <dsp:spPr>
        <a:xfrm>
          <a:off x="2531190" y="1115735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Arial "/>
            </a:rPr>
            <a:t>D</a:t>
          </a:r>
          <a:r>
            <a:rPr lang="sq-AL" sz="1200" b="1" i="0" kern="1200" dirty="0" err="1" smtClean="0">
              <a:latin typeface="Arial "/>
            </a:rPr>
            <a:t>iferenca</a:t>
          </a:r>
          <a:r>
            <a:rPr lang="sq-AL" sz="1200" b="1" i="0" kern="1200" dirty="0" smtClean="0">
              <a:latin typeface="Arial "/>
            </a:rPr>
            <a:t> në rezultatet e të nxënit në mes shkollave urbane dhe atyre në rrethina</a:t>
          </a:r>
          <a:r>
            <a:rPr lang="en-US" sz="1200" b="1" i="0" kern="1200" dirty="0" smtClean="0">
              <a:latin typeface="Arial "/>
            </a:rPr>
            <a:t>.</a:t>
          </a:r>
          <a:endParaRPr lang="en-US" sz="1200" b="1" kern="1200" dirty="0">
            <a:solidFill>
              <a:schemeClr val="tx1"/>
            </a:solidFill>
            <a:latin typeface="Arial "/>
          </a:endParaRPr>
        </a:p>
      </dsp:txBody>
      <dsp:txXfrm>
        <a:off x="2531190" y="1115735"/>
        <a:ext cx="1589364" cy="953618"/>
      </dsp:txXfrm>
    </dsp:sp>
    <dsp:sp modelId="{B1D41D35-2632-4205-B26E-68AC169DC0D9}">
      <dsp:nvSpPr>
        <dsp:cNvPr id="0" name=""/>
        <dsp:cNvSpPr/>
      </dsp:nvSpPr>
      <dsp:spPr>
        <a:xfrm>
          <a:off x="4279491" y="1115735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"/>
            </a:rPr>
            <a:t>S</a:t>
          </a:r>
          <a:r>
            <a:rPr lang="sq-AL" sz="1300" b="1" kern="1200" dirty="0" err="1" smtClean="0">
              <a:latin typeface="Arial "/>
            </a:rPr>
            <a:t>hfaqje</a:t>
          </a:r>
          <a:r>
            <a:rPr lang="sq-AL" sz="1300" b="1" kern="1200" dirty="0" smtClean="0">
              <a:latin typeface="Arial "/>
            </a:rPr>
            <a:t> të arrogancës </a:t>
          </a:r>
          <a:r>
            <a:rPr lang="sq-AL" sz="1300" b="1" kern="1200" smtClean="0">
              <a:latin typeface="Arial "/>
            </a:rPr>
            <a:t>dhe paaftësisë</a:t>
          </a:r>
          <a:r>
            <a:rPr lang="en-US" sz="1300" b="1" kern="1200" dirty="0" smtClean="0">
              <a:latin typeface="Arial "/>
            </a:rPr>
            <a:t>.</a:t>
          </a:r>
          <a:endParaRPr lang="en-US" sz="1300" b="1" kern="1200" dirty="0">
            <a:latin typeface="Arial "/>
          </a:endParaRPr>
        </a:p>
      </dsp:txBody>
      <dsp:txXfrm>
        <a:off x="4279491" y="1115735"/>
        <a:ext cx="1589364" cy="953618"/>
      </dsp:txXfrm>
    </dsp:sp>
    <dsp:sp modelId="{BCC92321-C81F-4756-8948-EAB44A5D7C87}">
      <dsp:nvSpPr>
        <dsp:cNvPr id="0" name=""/>
        <dsp:cNvSpPr/>
      </dsp:nvSpPr>
      <dsp:spPr>
        <a:xfrm>
          <a:off x="6027792" y="1115735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 "/>
            </a:rPr>
            <a:t>Rritja</a:t>
          </a:r>
          <a:r>
            <a:rPr lang="en-US" sz="1300" b="1" kern="1200" dirty="0" smtClean="0">
              <a:latin typeface="Arial "/>
            </a:rPr>
            <a:t> e </a:t>
          </a:r>
          <a:r>
            <a:rPr lang="en-US" sz="1300" b="1" kern="1200" dirty="0" err="1" smtClean="0">
              <a:latin typeface="Arial "/>
            </a:rPr>
            <a:t>numrit</a:t>
          </a:r>
          <a:r>
            <a:rPr lang="en-US" sz="1300" b="1" kern="1200" dirty="0" smtClean="0">
              <a:latin typeface="Arial "/>
            </a:rPr>
            <a:t> </a:t>
          </a:r>
          <a:r>
            <a:rPr lang="en-US" sz="1300" b="1" kern="1200" dirty="0" err="1" smtClean="0">
              <a:latin typeface="Arial "/>
            </a:rPr>
            <a:t>te</a:t>
          </a:r>
          <a:r>
            <a:rPr lang="en-US" sz="1300" b="1" kern="1200" dirty="0" smtClean="0">
              <a:latin typeface="Arial "/>
            </a:rPr>
            <a:t> </a:t>
          </a:r>
          <a:r>
            <a:rPr lang="en-US" sz="1300" b="1" kern="1200" dirty="0" err="1" smtClean="0">
              <a:latin typeface="Arial "/>
            </a:rPr>
            <a:t>analfabet</a:t>
          </a:r>
          <a:r>
            <a:rPr lang="sq-AL" sz="1300" b="1" kern="1200" dirty="0" smtClean="0">
              <a:latin typeface="Arial "/>
            </a:rPr>
            <a:t>ë</a:t>
          </a:r>
          <a:r>
            <a:rPr lang="en-US" sz="1300" b="1" kern="1200" dirty="0" err="1" smtClean="0">
              <a:latin typeface="Arial "/>
            </a:rPr>
            <a:t>ve</a:t>
          </a:r>
          <a:r>
            <a:rPr lang="en-US" sz="1300" b="1" kern="1200" dirty="0" smtClean="0">
              <a:latin typeface="Arial "/>
            </a:rPr>
            <a:t> </a:t>
          </a:r>
          <a:r>
            <a:rPr lang="en-US" sz="1300" b="1" kern="1200" dirty="0" err="1" smtClean="0">
              <a:latin typeface="Arial "/>
            </a:rPr>
            <a:t>funksional</a:t>
          </a:r>
          <a:r>
            <a:rPr lang="sq-AL" sz="1300" b="1" kern="1200" dirty="0" smtClean="0">
              <a:latin typeface="Arial "/>
            </a:rPr>
            <a:t>ë</a:t>
          </a:r>
          <a:r>
            <a:rPr lang="en-US" sz="1300" b="1" kern="1200" dirty="0" smtClean="0">
              <a:latin typeface="Arial "/>
            </a:rPr>
            <a:t>.</a:t>
          </a:r>
          <a:endParaRPr lang="en-US" sz="1300" b="1" kern="1200" dirty="0">
            <a:solidFill>
              <a:schemeClr val="tx1"/>
            </a:solidFill>
            <a:latin typeface="Arial "/>
          </a:endParaRPr>
        </a:p>
      </dsp:txBody>
      <dsp:txXfrm>
        <a:off x="6027792" y="1115735"/>
        <a:ext cx="1589364" cy="953618"/>
      </dsp:txXfrm>
    </dsp:sp>
    <dsp:sp modelId="{EC506FB1-085A-4E43-B9B5-6161CC61A6CC}">
      <dsp:nvSpPr>
        <dsp:cNvPr id="0" name=""/>
        <dsp:cNvSpPr/>
      </dsp:nvSpPr>
      <dsp:spPr>
        <a:xfrm>
          <a:off x="782890" y="222829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latin typeface="Arial "/>
            </a:rPr>
            <a:t>M</a:t>
          </a:r>
          <a:r>
            <a:rPr lang="sq-AL" sz="1300" b="1" kern="1200" smtClean="0">
              <a:latin typeface="Arial "/>
            </a:rPr>
            <a:t>ospërfshirja </a:t>
          </a:r>
          <a:r>
            <a:rPr lang="sq-AL" sz="1300" b="1" kern="1200" dirty="0" smtClean="0">
              <a:latin typeface="Arial "/>
            </a:rPr>
            <a:t>e komunitetit në vendimmarrje</a:t>
          </a:r>
          <a:r>
            <a:rPr lang="en-US" sz="1300" b="1" kern="1200" dirty="0" smtClean="0">
              <a:latin typeface="Arial "/>
            </a:rPr>
            <a:t>.</a:t>
          </a:r>
          <a:endParaRPr lang="en-US" sz="1300" b="1" kern="1200" dirty="0">
            <a:latin typeface="Arial "/>
          </a:endParaRPr>
        </a:p>
      </dsp:txBody>
      <dsp:txXfrm>
        <a:off x="782890" y="2228290"/>
        <a:ext cx="1589364" cy="953618"/>
      </dsp:txXfrm>
    </dsp:sp>
    <dsp:sp modelId="{5E938ECC-64B2-4180-BD99-0F0C6D34A075}">
      <dsp:nvSpPr>
        <dsp:cNvPr id="0" name=""/>
        <dsp:cNvSpPr/>
      </dsp:nvSpPr>
      <dsp:spPr>
        <a:xfrm>
          <a:off x="2531190" y="222829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"/>
            </a:rPr>
            <a:t>B</a:t>
          </a:r>
          <a:r>
            <a:rPr lang="sq-AL" sz="1300" b="1" kern="1200" dirty="0" err="1" smtClean="0">
              <a:latin typeface="Arial "/>
            </a:rPr>
            <a:t>raktisja</a:t>
          </a:r>
          <a:r>
            <a:rPr lang="sq-AL" sz="1300" b="1" kern="1200" dirty="0" smtClean="0">
              <a:latin typeface="Arial "/>
            </a:rPr>
            <a:t> e “fshehtë” e shkollës</a:t>
          </a:r>
          <a:r>
            <a:rPr lang="en-US" sz="1300" b="1" kern="1200" dirty="0" smtClean="0">
              <a:latin typeface="Arial "/>
            </a:rPr>
            <a:t>.</a:t>
          </a:r>
          <a:endParaRPr lang="en-US" sz="1300" b="1" kern="1200" dirty="0">
            <a:latin typeface="Arial "/>
          </a:endParaRPr>
        </a:p>
      </dsp:txBody>
      <dsp:txXfrm>
        <a:off x="2531190" y="2228290"/>
        <a:ext cx="1589364" cy="953618"/>
      </dsp:txXfrm>
    </dsp:sp>
    <dsp:sp modelId="{9E924EAE-CDCF-45BB-AC92-59BDAA7DE7A1}">
      <dsp:nvSpPr>
        <dsp:cNvPr id="0" name=""/>
        <dsp:cNvSpPr/>
      </dsp:nvSpPr>
      <dsp:spPr>
        <a:xfrm>
          <a:off x="4279491" y="222829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 "/>
            </a:rPr>
            <a:t>Dhun</a:t>
          </a:r>
          <a:r>
            <a:rPr lang="sq-AL" sz="1300" b="1" kern="1200" dirty="0" smtClean="0">
              <a:latin typeface="Arial "/>
            </a:rPr>
            <a:t>ë</a:t>
          </a:r>
          <a:r>
            <a:rPr lang="en-US" sz="1300" b="1" kern="1200" dirty="0" smtClean="0">
              <a:latin typeface="Arial "/>
            </a:rPr>
            <a:t> </a:t>
          </a:r>
          <a:r>
            <a:rPr lang="en-US" sz="1300" b="1" kern="1200" dirty="0" err="1" smtClean="0">
              <a:latin typeface="Arial "/>
            </a:rPr>
            <a:t>fizike</a:t>
          </a:r>
          <a:r>
            <a:rPr lang="en-US" sz="1300" b="1" kern="1200" dirty="0" smtClean="0">
              <a:latin typeface="Arial 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err="1" smtClean="0">
              <a:latin typeface="Arial "/>
            </a:rPr>
            <a:t>dhe</a:t>
          </a:r>
          <a:r>
            <a:rPr lang="en-US" sz="1300" b="1" kern="1200" smtClean="0">
              <a:latin typeface="Arial "/>
            </a:rPr>
            <a:t> psikologjike</a:t>
          </a:r>
          <a:endParaRPr lang="en-US" sz="1300" b="1" kern="1200" dirty="0">
            <a:latin typeface="Arial "/>
          </a:endParaRPr>
        </a:p>
      </dsp:txBody>
      <dsp:txXfrm>
        <a:off x="4279491" y="2228290"/>
        <a:ext cx="1589364" cy="953618"/>
      </dsp:txXfrm>
    </dsp:sp>
    <dsp:sp modelId="{B5F0D3B4-AAF8-4527-9D27-2DDB2FBEB455}">
      <dsp:nvSpPr>
        <dsp:cNvPr id="0" name=""/>
        <dsp:cNvSpPr/>
      </dsp:nvSpPr>
      <dsp:spPr>
        <a:xfrm>
          <a:off x="6027792" y="222829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"/>
            </a:rPr>
            <a:t>S</a:t>
          </a:r>
          <a:r>
            <a:rPr lang="sq-AL" sz="1200" b="1" kern="1200" err="1" smtClean="0">
              <a:latin typeface="Arial "/>
            </a:rPr>
            <a:t>hkolla</a:t>
          </a:r>
          <a:r>
            <a:rPr lang="sq-AL" sz="1200" b="1" kern="1200" smtClean="0">
              <a:latin typeface="Arial "/>
            </a:rPr>
            <a:t> profesionale të pakta </a:t>
          </a:r>
          <a:r>
            <a:rPr lang="sq-AL" sz="1200" b="1" kern="1200" dirty="0" smtClean="0">
              <a:latin typeface="Arial "/>
            </a:rPr>
            <a:t>në numër e që nuk </a:t>
          </a:r>
          <a:r>
            <a:rPr lang="sq-AL" sz="1200" b="1" kern="1200" smtClean="0">
              <a:latin typeface="Arial "/>
            </a:rPr>
            <a:t>u përgjigjen </a:t>
          </a:r>
          <a:r>
            <a:rPr lang="sq-AL" sz="1200" b="1" kern="1200" dirty="0" smtClean="0">
              <a:latin typeface="Arial "/>
            </a:rPr>
            <a:t>nevojave të tregut</a:t>
          </a:r>
          <a:r>
            <a:rPr lang="en-US" sz="1200" b="1" kern="1200" dirty="0" smtClean="0">
              <a:latin typeface="Arial "/>
            </a:rPr>
            <a:t>.</a:t>
          </a:r>
          <a:endParaRPr lang="en-US" sz="1200" b="1" kern="1200" dirty="0">
            <a:latin typeface="Arial "/>
          </a:endParaRPr>
        </a:p>
      </dsp:txBody>
      <dsp:txXfrm>
        <a:off x="6027792" y="2228290"/>
        <a:ext cx="1589364" cy="953618"/>
      </dsp:txXfrm>
    </dsp:sp>
    <dsp:sp modelId="{465FB76F-E732-4FCA-BFEE-0C1D04757D38}">
      <dsp:nvSpPr>
        <dsp:cNvPr id="0" name=""/>
        <dsp:cNvSpPr/>
      </dsp:nvSpPr>
      <dsp:spPr>
        <a:xfrm>
          <a:off x="782890" y="3340845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latin typeface="Arial "/>
            </a:rPr>
            <a:t>M</a:t>
          </a:r>
          <a:r>
            <a:rPr lang="sq-AL" sz="1300" b="1" kern="1200" smtClean="0">
              <a:latin typeface="Arial "/>
            </a:rPr>
            <a:t>ospërhapja </a:t>
          </a:r>
          <a:r>
            <a:rPr lang="sq-AL" sz="1300" b="1" kern="1200" dirty="0" smtClean="0">
              <a:latin typeface="Arial "/>
            </a:rPr>
            <a:t>nga DAR </a:t>
          </a:r>
          <a:r>
            <a:rPr lang="sq-AL" sz="1300" b="1" kern="1200" smtClean="0">
              <a:latin typeface="Arial "/>
            </a:rPr>
            <a:t>e përvojave </a:t>
          </a:r>
          <a:r>
            <a:rPr lang="sq-AL" sz="1300" b="1" kern="1200" dirty="0" smtClean="0">
              <a:latin typeface="Arial "/>
            </a:rPr>
            <a:t>të shkollave të suksesshme</a:t>
          </a:r>
          <a:r>
            <a:rPr lang="en-US" sz="1300" b="1" kern="1200" dirty="0" smtClean="0">
              <a:latin typeface="Arial "/>
            </a:rPr>
            <a:t>.</a:t>
          </a:r>
          <a:endParaRPr lang="en-US" sz="1300" b="1" kern="1200" dirty="0">
            <a:latin typeface="Arial "/>
          </a:endParaRPr>
        </a:p>
      </dsp:txBody>
      <dsp:txXfrm>
        <a:off x="782890" y="3340845"/>
        <a:ext cx="1589364" cy="953618"/>
      </dsp:txXfrm>
    </dsp:sp>
    <dsp:sp modelId="{8D03355D-2D18-45DB-B411-DDD04CE19D7B}">
      <dsp:nvSpPr>
        <dsp:cNvPr id="0" name=""/>
        <dsp:cNvSpPr/>
      </dsp:nvSpPr>
      <dsp:spPr>
        <a:xfrm>
          <a:off x="2531190" y="3340845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"/>
            </a:rPr>
            <a:t>T</a:t>
          </a:r>
          <a:r>
            <a:rPr lang="sq-AL" sz="1300" b="1" kern="1200" dirty="0" err="1" smtClean="0">
              <a:latin typeface="Arial "/>
            </a:rPr>
            <a:t>rajnim</a:t>
          </a:r>
          <a:r>
            <a:rPr lang="sq-AL" sz="1300" b="1" kern="1200" dirty="0" smtClean="0">
              <a:latin typeface="Arial "/>
            </a:rPr>
            <a:t> dhe kualifikim formal</a:t>
          </a:r>
          <a:r>
            <a:rPr lang="en-US" sz="1300" b="1" kern="1200" dirty="0" smtClean="0">
              <a:latin typeface="Arial "/>
            </a:rPr>
            <a:t> e </a:t>
          </a:r>
          <a:r>
            <a:rPr lang="sq-AL" sz="1300" b="1" kern="1200" dirty="0" smtClean="0">
              <a:latin typeface="Arial "/>
            </a:rPr>
            <a:t> </a:t>
          </a:r>
          <a:r>
            <a:rPr lang="sq-AL" sz="1300" b="1" kern="1200" smtClean="0">
              <a:latin typeface="Arial "/>
            </a:rPr>
            <a:t>jo sipas </a:t>
          </a:r>
          <a:r>
            <a:rPr lang="sq-AL" sz="1300" b="1" kern="1200" dirty="0" smtClean="0">
              <a:latin typeface="Arial "/>
            </a:rPr>
            <a:t>nevojave.</a:t>
          </a:r>
          <a:endParaRPr lang="en-US" sz="1300" b="1" kern="1200" dirty="0">
            <a:latin typeface="Arial "/>
          </a:endParaRPr>
        </a:p>
      </dsp:txBody>
      <dsp:txXfrm>
        <a:off x="2531190" y="3340845"/>
        <a:ext cx="1589364" cy="953618"/>
      </dsp:txXfrm>
    </dsp:sp>
    <dsp:sp modelId="{49E3F69E-51F4-4657-B73D-E20163D45454}">
      <dsp:nvSpPr>
        <dsp:cNvPr id="0" name=""/>
        <dsp:cNvSpPr/>
      </dsp:nvSpPr>
      <dsp:spPr>
        <a:xfrm>
          <a:off x="4279491" y="3340845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 "/>
            </a:rPr>
            <a:t>Mungesa</a:t>
          </a:r>
          <a:r>
            <a:rPr lang="en-US" sz="1300" b="1" kern="1200" dirty="0" smtClean="0">
              <a:latin typeface="Arial "/>
            </a:rPr>
            <a:t> e </a:t>
          </a:r>
          <a:r>
            <a:rPr lang="en-US" sz="1300" b="1" kern="1200" dirty="0" err="1" smtClean="0">
              <a:latin typeface="Arial "/>
            </a:rPr>
            <a:t>toleranc</a:t>
          </a:r>
          <a:r>
            <a:rPr lang="sq-AL" sz="1300" b="1" kern="1200" dirty="0" smtClean="0">
              <a:latin typeface="Arial "/>
            </a:rPr>
            <a:t>ë</a:t>
          </a:r>
          <a:r>
            <a:rPr lang="en-US" sz="1300" b="1" kern="1200" smtClean="0">
              <a:latin typeface="Arial "/>
            </a:rPr>
            <a:t>s p</a:t>
          </a:r>
          <a:r>
            <a:rPr lang="sq-AL" sz="1300" b="1" kern="1200" smtClean="0">
              <a:latin typeface="Arial "/>
            </a:rPr>
            <a:t>ë</a:t>
          </a:r>
          <a:r>
            <a:rPr lang="en-US" sz="1300" b="1" kern="1200" smtClean="0">
              <a:latin typeface="Arial "/>
            </a:rPr>
            <a:t>r respektimin </a:t>
          </a:r>
          <a:r>
            <a:rPr lang="en-US" sz="1300" b="1" kern="1200" dirty="0" smtClean="0">
              <a:latin typeface="Arial "/>
            </a:rPr>
            <a:t>e d</a:t>
          </a:r>
          <a:r>
            <a:rPr lang="sq-AL" sz="1300" b="1" kern="1200" dirty="0" err="1" smtClean="0">
              <a:latin typeface="Arial "/>
            </a:rPr>
            <a:t>iversiteti</a:t>
          </a:r>
          <a:r>
            <a:rPr lang="en-US" sz="1300" b="1" kern="1200" dirty="0" smtClean="0">
              <a:latin typeface="Arial "/>
            </a:rPr>
            <a:t>t.</a:t>
          </a:r>
          <a:endParaRPr lang="en-US" sz="1300" b="1" kern="1200" dirty="0">
            <a:latin typeface="Arial "/>
          </a:endParaRPr>
        </a:p>
      </dsp:txBody>
      <dsp:txXfrm>
        <a:off x="4279491" y="3340845"/>
        <a:ext cx="1589364" cy="953618"/>
      </dsp:txXfrm>
    </dsp:sp>
    <dsp:sp modelId="{6904DBE8-007C-4310-8510-F9FB124DBE00}">
      <dsp:nvSpPr>
        <dsp:cNvPr id="0" name=""/>
        <dsp:cNvSpPr/>
      </dsp:nvSpPr>
      <dsp:spPr>
        <a:xfrm>
          <a:off x="6037853" y="327660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Arial "/>
            </a:rPr>
            <a:t>Shkolla</a:t>
          </a:r>
          <a:r>
            <a:rPr lang="en-US" sz="1400" b="1" kern="1200" dirty="0" smtClean="0">
              <a:latin typeface="Arial "/>
            </a:rPr>
            <a:t> t</a:t>
          </a:r>
          <a:r>
            <a:rPr lang="sq-AL" sz="1400" b="1" kern="1200" dirty="0" smtClean="0">
              <a:latin typeface="Arial "/>
            </a:rPr>
            <a:t>ë</a:t>
          </a:r>
          <a:r>
            <a:rPr lang="en-US" sz="1400" b="1" kern="1200" dirty="0" smtClean="0">
              <a:latin typeface="Arial "/>
            </a:rPr>
            <a:t> </a:t>
          </a:r>
          <a:r>
            <a:rPr lang="en-US" sz="1400" b="1" kern="1200" err="1" smtClean="0">
              <a:latin typeface="Arial "/>
            </a:rPr>
            <a:t>mbyllura</a:t>
          </a:r>
          <a:r>
            <a:rPr lang="en-US" sz="1400" b="1" kern="1200" smtClean="0">
              <a:latin typeface="Arial "/>
            </a:rPr>
            <a:t> p</a:t>
          </a:r>
          <a:r>
            <a:rPr lang="sq-AL" sz="1400" b="1" kern="1200" smtClean="0">
              <a:latin typeface="Arial "/>
            </a:rPr>
            <a:t>ë</a:t>
          </a:r>
          <a:r>
            <a:rPr lang="en-US" sz="1400" b="1" kern="1200" dirty="0" smtClean="0">
              <a:latin typeface="Arial "/>
            </a:rPr>
            <a:t>r </a:t>
          </a:r>
          <a:r>
            <a:rPr lang="en-US" sz="1400" b="1" kern="1200" dirty="0" err="1" smtClean="0">
              <a:latin typeface="Arial "/>
            </a:rPr>
            <a:t>komunitetin</a:t>
          </a:r>
          <a:endParaRPr lang="en-US" sz="1400" b="1" kern="1200" dirty="0">
            <a:latin typeface="Arial "/>
          </a:endParaRPr>
        </a:p>
      </dsp:txBody>
      <dsp:txXfrm>
        <a:off x="6037853" y="3276600"/>
        <a:ext cx="1589364" cy="953618"/>
      </dsp:txXfrm>
    </dsp:sp>
    <dsp:sp modelId="{7C345CBD-A5F0-47C0-9050-57766CFC2DD0}">
      <dsp:nvSpPr>
        <dsp:cNvPr id="0" name=""/>
        <dsp:cNvSpPr/>
      </dsp:nvSpPr>
      <dsp:spPr>
        <a:xfrm>
          <a:off x="2531190" y="445340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latin typeface="Arial "/>
            </a:rPr>
            <a:t>B</a:t>
          </a:r>
          <a:r>
            <a:rPr lang="sq-AL" sz="1300" b="1" kern="1200" smtClean="0">
              <a:latin typeface="Arial "/>
            </a:rPr>
            <a:t>ashkëpunim </a:t>
          </a:r>
          <a:r>
            <a:rPr lang="sq-AL" sz="1300" b="1" kern="1200" dirty="0" smtClean="0">
              <a:latin typeface="Arial "/>
            </a:rPr>
            <a:t>i dobët me qeveritë e nxënësve</a:t>
          </a:r>
          <a:r>
            <a:rPr lang="en-US" sz="1300" b="1" kern="1200" dirty="0" smtClean="0">
              <a:latin typeface="Arial "/>
            </a:rPr>
            <a:t>.</a:t>
          </a:r>
          <a:endParaRPr lang="en-US" sz="1300" b="1" kern="1200" dirty="0">
            <a:latin typeface="Arial "/>
          </a:endParaRPr>
        </a:p>
      </dsp:txBody>
      <dsp:txXfrm>
        <a:off x="2531190" y="4453400"/>
        <a:ext cx="1589364" cy="953618"/>
      </dsp:txXfrm>
    </dsp:sp>
    <dsp:sp modelId="{CFCE56A8-26CC-4317-BDD4-2297D83F9854}">
      <dsp:nvSpPr>
        <dsp:cNvPr id="0" name=""/>
        <dsp:cNvSpPr/>
      </dsp:nvSpPr>
      <dsp:spPr>
        <a:xfrm>
          <a:off x="4279491" y="4453400"/>
          <a:ext cx="1589364" cy="953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latin typeface="Arial "/>
            </a:rPr>
            <a:t>Diskriminimi</a:t>
          </a:r>
          <a:r>
            <a:rPr lang="en-US" sz="1300" b="1" kern="1200" dirty="0" smtClean="0">
              <a:latin typeface="Arial "/>
            </a:rPr>
            <a:t> </a:t>
          </a:r>
          <a:r>
            <a:rPr lang="en-US" sz="1300" b="1" kern="1200" dirty="0" err="1" smtClean="0">
              <a:latin typeface="Arial "/>
            </a:rPr>
            <a:t>i</a:t>
          </a:r>
          <a:r>
            <a:rPr lang="en-US" sz="1300" b="1" kern="1200" dirty="0" smtClean="0">
              <a:latin typeface="Arial "/>
            </a:rPr>
            <a:t> s</a:t>
          </a:r>
          <a:r>
            <a:rPr lang="sq-AL" sz="1300" b="1" kern="1200" dirty="0" smtClean="0">
              <a:latin typeface="Arial "/>
            </a:rPr>
            <a:t>htresa</a:t>
          </a:r>
          <a:r>
            <a:rPr lang="en-US" sz="1300" b="1" kern="1200" dirty="0" err="1" smtClean="0">
              <a:latin typeface="Arial "/>
            </a:rPr>
            <a:t>ve</a:t>
          </a:r>
          <a:r>
            <a:rPr lang="sq-AL" sz="1300" b="1" kern="1200" dirty="0" smtClean="0">
              <a:latin typeface="Arial "/>
            </a:rPr>
            <a:t> </a:t>
          </a:r>
          <a:r>
            <a:rPr lang="en-US" sz="1300" b="1" kern="1200" dirty="0" err="1" smtClean="0">
              <a:latin typeface="Arial "/>
            </a:rPr>
            <a:t>të</a:t>
          </a:r>
          <a:r>
            <a:rPr lang="sq-AL" sz="1300" b="1" kern="1200" dirty="0" smtClean="0">
              <a:latin typeface="Arial "/>
            </a:rPr>
            <a:t> margjinalizuara</a:t>
          </a:r>
          <a:endParaRPr lang="en-US" sz="1300" b="1" kern="1200" dirty="0">
            <a:latin typeface="Arial "/>
          </a:endParaRPr>
        </a:p>
      </dsp:txBody>
      <dsp:txXfrm>
        <a:off x="4279491" y="4453400"/>
        <a:ext cx="1589364" cy="9536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FF7DE8-D83C-4754-B4FB-2D66C305C6F9}">
      <dsp:nvSpPr>
        <dsp:cNvPr id="0" name=""/>
        <dsp:cNvSpPr/>
      </dsp:nvSpPr>
      <dsp:spPr>
        <a:xfrm>
          <a:off x="1005567" y="255650"/>
          <a:ext cx="3520440" cy="3520440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haroni" pitchFamily="2" charset="-79"/>
              <a:cs typeface="Aharoni" pitchFamily="2" charset="-79"/>
            </a:rPr>
            <a:t>P</a:t>
          </a:r>
          <a:r>
            <a:rPr lang="sq-AL" sz="1200" b="1" kern="1200" smtClean="0">
              <a:latin typeface="Aharoni" pitchFamily="2" charset="-79"/>
              <a:cs typeface="Aharoni" pitchFamily="2" charset="-79"/>
            </a:rPr>
            <a:t>lanifikim</a:t>
          </a:r>
          <a:endParaRPr lang="en-US" sz="1200" b="1" kern="1200" dirty="0">
            <a:latin typeface="Aharoni" pitchFamily="2" charset="-79"/>
            <a:cs typeface="Aharoni" pitchFamily="2" charset="-79"/>
          </a:endParaRPr>
        </a:p>
      </dsp:txBody>
      <dsp:txXfrm>
        <a:off x="2855055" y="582549"/>
        <a:ext cx="838200" cy="670560"/>
      </dsp:txXfrm>
    </dsp:sp>
    <dsp:sp modelId="{49843096-2E53-454A-8BB4-1A2FE684658C}">
      <dsp:nvSpPr>
        <dsp:cNvPr id="0" name=""/>
        <dsp:cNvSpPr/>
      </dsp:nvSpPr>
      <dsp:spPr>
        <a:xfrm>
          <a:off x="1050829" y="312229"/>
          <a:ext cx="3520440" cy="3520440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latin typeface="Aharoni" pitchFamily="2" charset="-79"/>
              <a:cs typeface="Aharoni" pitchFamily="2" charset="-79"/>
            </a:rPr>
            <a:t>B</a:t>
          </a:r>
          <a:r>
            <a:rPr lang="sq-AL" sz="1050" b="1" kern="1200" smtClean="0">
              <a:latin typeface="Aharoni" pitchFamily="2" charset="-79"/>
              <a:cs typeface="Aharoni" pitchFamily="2" charset="-79"/>
            </a:rPr>
            <a:t>ashkëpunim</a:t>
          </a:r>
          <a:endParaRPr lang="en-US" sz="1050" b="1" kern="1200" dirty="0">
            <a:latin typeface="Aharoni" pitchFamily="2" charset="-79"/>
            <a:cs typeface="Aharoni" pitchFamily="2" charset="-79"/>
          </a:endParaRPr>
        </a:p>
      </dsp:txBody>
      <dsp:txXfrm>
        <a:off x="3441795" y="1588389"/>
        <a:ext cx="963930" cy="586740"/>
      </dsp:txXfrm>
    </dsp:sp>
    <dsp:sp modelId="{7FBD0326-5A42-476F-A54A-8195BFBE0C93}">
      <dsp:nvSpPr>
        <dsp:cNvPr id="0" name=""/>
        <dsp:cNvSpPr/>
      </dsp:nvSpPr>
      <dsp:spPr>
        <a:xfrm>
          <a:off x="1034485" y="383476"/>
          <a:ext cx="3520440" cy="3520440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T</a:t>
          </a:r>
          <a:r>
            <a:rPr lang="sq-AL" sz="1000" b="1" kern="1200" smtClean="0"/>
            <a:t>ransparenc</a:t>
          </a:r>
          <a:r>
            <a:rPr lang="en-US" sz="1000" b="1" kern="1200" dirty="0" smtClean="0"/>
            <a:t>ë </a:t>
          </a:r>
          <a:r>
            <a:rPr lang="en-US" sz="1000" b="1" kern="1200" dirty="0" err="1" smtClean="0"/>
            <a:t>dhe</a:t>
          </a:r>
          <a:r>
            <a:rPr lang="en-US" sz="1000" b="1" kern="1200" dirty="0" smtClean="0"/>
            <a:t> l</a:t>
          </a:r>
          <a:r>
            <a:rPr lang="sq-AL" sz="1000" b="1" kern="1200" dirty="0" smtClean="0"/>
            <a:t>logaridhënie</a:t>
          </a:r>
          <a:endParaRPr lang="en-US" sz="1000" b="1" kern="1200" dirty="0"/>
        </a:p>
      </dsp:txBody>
      <dsp:txXfrm>
        <a:off x="3295110" y="2468499"/>
        <a:ext cx="838200" cy="649605"/>
      </dsp:txXfrm>
    </dsp:sp>
    <dsp:sp modelId="{C1AEEDA7-4380-4461-A4DE-D17E1341DD62}">
      <dsp:nvSpPr>
        <dsp:cNvPr id="0" name=""/>
        <dsp:cNvSpPr/>
      </dsp:nvSpPr>
      <dsp:spPr>
        <a:xfrm>
          <a:off x="969105" y="414908"/>
          <a:ext cx="3520440" cy="3520440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Aharoni" pitchFamily="2" charset="-79"/>
              <a:cs typeface="Aharoni" pitchFamily="2" charset="-79"/>
            </a:rPr>
            <a:t>P</a:t>
          </a:r>
          <a:r>
            <a:rPr lang="sq-AL" sz="1200" kern="1200" smtClean="0">
              <a:latin typeface="Aharoni" pitchFamily="2" charset="-79"/>
              <a:cs typeface="Aharoni" pitchFamily="2" charset="-79"/>
            </a:rPr>
            <a:t>ërfshirje</a:t>
          </a:r>
          <a:endParaRPr lang="en-US" sz="1200" kern="1200" dirty="0">
            <a:latin typeface="Aharoni" pitchFamily="2" charset="-79"/>
            <a:cs typeface="Aharoni" pitchFamily="2" charset="-79"/>
          </a:endParaRPr>
        </a:p>
      </dsp:txBody>
      <dsp:txXfrm>
        <a:off x="2320702" y="3180969"/>
        <a:ext cx="817245" cy="586740"/>
      </dsp:txXfrm>
    </dsp:sp>
    <dsp:sp modelId="{9AC9592A-DDF9-49BA-BD41-4A09444D81CE}">
      <dsp:nvSpPr>
        <dsp:cNvPr id="0" name=""/>
        <dsp:cNvSpPr/>
      </dsp:nvSpPr>
      <dsp:spPr>
        <a:xfrm>
          <a:off x="903725" y="383476"/>
          <a:ext cx="3520440" cy="3520440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haroni" pitchFamily="2" charset="-79"/>
              <a:cs typeface="Aharoni" pitchFamily="2" charset="-79"/>
            </a:rPr>
            <a:t>V</a:t>
          </a:r>
          <a:r>
            <a:rPr lang="sq-AL" sz="1200" kern="1200" dirty="0" err="1" smtClean="0">
              <a:latin typeface="Aharoni" pitchFamily="2" charset="-79"/>
              <a:cs typeface="Aharoni" pitchFamily="2" charset="-79"/>
            </a:rPr>
            <a:t>lerësim</a:t>
          </a:r>
          <a:endParaRPr lang="en-US" sz="1200" kern="1200" dirty="0">
            <a:latin typeface="Aharoni" pitchFamily="2" charset="-79"/>
            <a:cs typeface="Aharoni" pitchFamily="2" charset="-79"/>
          </a:endParaRPr>
        </a:p>
      </dsp:txBody>
      <dsp:txXfrm>
        <a:off x="1325340" y="2468499"/>
        <a:ext cx="838200" cy="649605"/>
      </dsp:txXfrm>
    </dsp:sp>
    <dsp:sp modelId="{563A5CD2-7B41-485F-BAE2-083BB9CFE433}">
      <dsp:nvSpPr>
        <dsp:cNvPr id="0" name=""/>
        <dsp:cNvSpPr/>
      </dsp:nvSpPr>
      <dsp:spPr>
        <a:xfrm>
          <a:off x="887380" y="312229"/>
          <a:ext cx="3520440" cy="3520440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K</a:t>
          </a:r>
          <a:r>
            <a:rPr lang="sq-AL" sz="1200" b="1" kern="1200" dirty="0" err="1" smtClean="0"/>
            <a:t>omuniki</a:t>
          </a:r>
          <a:r>
            <a:rPr lang="en-US" sz="1200" b="1" kern="1200" dirty="0" smtClean="0"/>
            <a:t>m</a:t>
          </a:r>
          <a:endParaRPr lang="en-US" sz="1200" b="1" kern="1200" dirty="0"/>
        </a:p>
      </dsp:txBody>
      <dsp:txXfrm>
        <a:off x="1052925" y="1588389"/>
        <a:ext cx="963930" cy="586740"/>
      </dsp:txXfrm>
    </dsp:sp>
    <dsp:sp modelId="{93E61BF8-0546-4607-A647-49BBA1DFC449}">
      <dsp:nvSpPr>
        <dsp:cNvPr id="0" name=""/>
        <dsp:cNvSpPr/>
      </dsp:nvSpPr>
      <dsp:spPr>
        <a:xfrm>
          <a:off x="932643" y="255650"/>
          <a:ext cx="3520440" cy="3520440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haroni" pitchFamily="2" charset="-79"/>
              <a:cs typeface="Aharoni" pitchFamily="2" charset="-79"/>
            </a:rPr>
            <a:t>N</a:t>
          </a:r>
          <a:r>
            <a:rPr lang="sq-AL" sz="1200" b="1" kern="1200" dirty="0" err="1" smtClean="0">
              <a:latin typeface="Aharoni" pitchFamily="2" charset="-79"/>
              <a:cs typeface="Aharoni" pitchFamily="2" charset="-79"/>
            </a:rPr>
            <a:t>dryshim</a:t>
          </a:r>
          <a:endParaRPr lang="en-US" sz="1200" b="1" kern="1200" dirty="0">
            <a:latin typeface="Aharoni" pitchFamily="2" charset="-79"/>
            <a:cs typeface="Aharoni" pitchFamily="2" charset="-79"/>
          </a:endParaRPr>
        </a:p>
      </dsp:txBody>
      <dsp:txXfrm>
        <a:off x="1765395" y="582549"/>
        <a:ext cx="838200" cy="670560"/>
      </dsp:txXfrm>
    </dsp:sp>
    <dsp:sp modelId="{CB9EB0A9-9A66-4B14-ACE0-CCF230FD7CDE}">
      <dsp:nvSpPr>
        <dsp:cNvPr id="0" name=""/>
        <dsp:cNvSpPr/>
      </dsp:nvSpPr>
      <dsp:spPr>
        <a:xfrm>
          <a:off x="787459" y="37718"/>
          <a:ext cx="3956304" cy="395630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67E40-0EAC-4EC5-9C3C-3B26DF283731}">
      <dsp:nvSpPr>
        <dsp:cNvPr id="0" name=""/>
        <dsp:cNvSpPr/>
      </dsp:nvSpPr>
      <dsp:spPr>
        <a:xfrm>
          <a:off x="833007" y="94548"/>
          <a:ext cx="3956304" cy="395630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ED435-C4B8-4F7B-BCC4-4DA4197541F1}">
      <dsp:nvSpPr>
        <dsp:cNvPr id="0" name=""/>
        <dsp:cNvSpPr/>
      </dsp:nvSpPr>
      <dsp:spPr>
        <a:xfrm>
          <a:off x="816604" y="165629"/>
          <a:ext cx="3956304" cy="395630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F4515-F372-4015-9919-8526EF6C8282}">
      <dsp:nvSpPr>
        <dsp:cNvPr id="0" name=""/>
        <dsp:cNvSpPr/>
      </dsp:nvSpPr>
      <dsp:spPr>
        <a:xfrm>
          <a:off x="751173" y="196885"/>
          <a:ext cx="3956304" cy="395630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BD30B-E534-4F64-9EC3-9ABE597F82CB}">
      <dsp:nvSpPr>
        <dsp:cNvPr id="0" name=""/>
        <dsp:cNvSpPr/>
      </dsp:nvSpPr>
      <dsp:spPr>
        <a:xfrm>
          <a:off x="685742" y="165629"/>
          <a:ext cx="3956304" cy="395630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02C28-6C35-438F-ABA4-3AF1364D8012}">
      <dsp:nvSpPr>
        <dsp:cNvPr id="0" name=""/>
        <dsp:cNvSpPr/>
      </dsp:nvSpPr>
      <dsp:spPr>
        <a:xfrm>
          <a:off x="669339" y="94548"/>
          <a:ext cx="3956304" cy="395630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3756E-BB08-42FD-828D-40B64D37C8F2}">
      <dsp:nvSpPr>
        <dsp:cNvPr id="0" name=""/>
        <dsp:cNvSpPr/>
      </dsp:nvSpPr>
      <dsp:spPr>
        <a:xfrm>
          <a:off x="714887" y="37718"/>
          <a:ext cx="3956304" cy="395630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ABE538-BF35-4157-80D5-79B8A212BB3F}">
      <dsp:nvSpPr>
        <dsp:cNvPr id="0" name=""/>
        <dsp:cNvSpPr/>
      </dsp:nvSpPr>
      <dsp:spPr>
        <a:xfrm rot="16200000">
          <a:off x="-1562100" y="1562100"/>
          <a:ext cx="5181600" cy="20574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Arial "/>
            </a:rPr>
            <a:t>Vizioni</a:t>
          </a:r>
          <a:r>
            <a:rPr lang="en-US" sz="1900" kern="1200" dirty="0" smtClean="0">
              <a:latin typeface="Arial "/>
            </a:rPr>
            <a:t/>
          </a:r>
          <a:br>
            <a:rPr lang="en-US" sz="1900" kern="1200" dirty="0" smtClean="0">
              <a:latin typeface="Arial "/>
            </a:rPr>
          </a:br>
          <a:r>
            <a:rPr lang="en-US" sz="1900" b="0" kern="1200" dirty="0" smtClean="0">
              <a:latin typeface="Arial "/>
            </a:rPr>
            <a:t/>
          </a:r>
          <a:br>
            <a:rPr lang="en-US" sz="1900" b="0" kern="1200" dirty="0" smtClean="0">
              <a:latin typeface="Arial "/>
            </a:rPr>
          </a:br>
          <a:r>
            <a:rPr lang="sq-AL" sz="2200" b="0" kern="1200" dirty="0" smtClean="0">
              <a:latin typeface="Arial "/>
            </a:rPr>
            <a:t>Drejtues dhe </a:t>
          </a:r>
          <a:r>
            <a:rPr lang="sq-AL" sz="2200" b="0" kern="1200" smtClean="0">
              <a:latin typeface="Arial "/>
            </a:rPr>
            <a:t>mësues kompetentë </a:t>
          </a:r>
          <a:r>
            <a:rPr lang="sq-AL" sz="2200" b="0" kern="1200" dirty="0" smtClean="0">
              <a:latin typeface="Arial "/>
            </a:rPr>
            <a:t>që nxënë çdo ditë gjatë gjithë jetës. </a:t>
          </a:r>
          <a:endParaRPr lang="en-US" sz="2200" b="0" kern="1200" dirty="0">
            <a:latin typeface="Arial "/>
          </a:endParaRPr>
        </a:p>
      </dsp:txBody>
      <dsp:txXfrm rot="16200000">
        <a:off x="-1562100" y="1562100"/>
        <a:ext cx="5181600" cy="2057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ABE538-BF35-4157-80D5-79B8A212BB3F}">
      <dsp:nvSpPr>
        <dsp:cNvPr id="0" name=""/>
        <dsp:cNvSpPr/>
      </dsp:nvSpPr>
      <dsp:spPr>
        <a:xfrm rot="16200000">
          <a:off x="-685799" y="685799"/>
          <a:ext cx="3657600" cy="22860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Arial "/>
            </a:rPr>
            <a:t>Vizioni</a:t>
          </a:r>
          <a:r>
            <a:rPr lang="en-US" sz="1900" kern="1200" dirty="0" smtClean="0">
              <a:latin typeface="Arial "/>
            </a:rPr>
            <a:t/>
          </a:r>
          <a:br>
            <a:rPr lang="en-US" sz="1900" kern="1200" dirty="0" smtClean="0">
              <a:latin typeface="Arial "/>
            </a:rPr>
          </a:br>
          <a:r>
            <a:rPr lang="en-US" sz="1900" kern="1200" smtClean="0">
              <a:latin typeface="Arial "/>
            </a:rPr>
            <a:t/>
          </a:r>
          <a:br>
            <a:rPr lang="en-US" sz="1900" kern="1200" smtClean="0">
              <a:latin typeface="Arial "/>
            </a:rPr>
          </a:br>
          <a:r>
            <a:rPr lang="sq-AL" sz="1400" b="1" kern="1200" smtClean="0">
              <a:latin typeface="Arial "/>
            </a:rPr>
            <a:t>Partneriteti</a:t>
          </a:r>
          <a:r>
            <a:rPr lang="en-US" sz="1400" b="1" kern="1200" dirty="0" smtClean="0">
              <a:latin typeface="Arial "/>
            </a:rPr>
            <a:t/>
          </a:r>
          <a:br>
            <a:rPr lang="en-US" sz="1400" b="1" kern="1200" dirty="0" smtClean="0">
              <a:latin typeface="Arial "/>
            </a:rPr>
          </a:br>
          <a:r>
            <a:rPr lang="sq-AL" sz="1400" b="1" i="1" kern="1200" spc="0" dirty="0" smtClean="0">
              <a:latin typeface="Arial "/>
            </a:rPr>
            <a:t>shkollë-familje-komunitet</a:t>
          </a:r>
          <a:r>
            <a:rPr lang="en-US" sz="1400" b="1" kern="1200" spc="0" dirty="0" smtClean="0">
              <a:latin typeface="Arial "/>
            </a:rPr>
            <a:t/>
          </a:r>
          <a:br>
            <a:rPr lang="en-US" sz="1400" b="1" kern="1200" spc="0" dirty="0" smtClean="0">
              <a:latin typeface="Arial "/>
            </a:rPr>
          </a:br>
          <a:r>
            <a:rPr lang="sq-AL" sz="1400" b="1" kern="1200" dirty="0" smtClean="0">
              <a:latin typeface="Arial "/>
            </a:rPr>
            <a:t>do t’i shndërrojë shkollat në mjedise miqësore dhe qendra komunitare. </a:t>
          </a:r>
          <a:endParaRPr lang="en-US" sz="1400" b="1" kern="1200" dirty="0">
            <a:latin typeface="Arial "/>
          </a:endParaRPr>
        </a:p>
      </dsp:txBody>
      <dsp:txXfrm rot="16200000">
        <a:off x="-685799" y="685799"/>
        <a:ext cx="3657600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1162B-782E-4C28-8FE7-C61C51C34DB5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313AE-E6B3-4852-87F6-D397D5C71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13AE-E6B3-4852-87F6-D397D5C71D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</a:t>
            </a:r>
            <a:r>
              <a:rPr kumimoji="0" lang="en-US" smtClean="0"/>
              <a:t>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1F79F8B-B971-4F5A-8444-21813CEC453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D5DEAD0-82D7-4344-9DA9-5ABD95988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>
                <a:alpha val="56000"/>
              </a:srgb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onkursi DAR\foto\tirana ha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90011"/>
            <a:ext cx="6477000" cy="4567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8600"/>
            <a:ext cx="6096000" cy="185102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sq-AL" b="1" smtClean="0">
                <a:solidFill>
                  <a:schemeClr val="bg1"/>
                </a:solidFill>
                <a:latin typeface="Arial Black" pitchFamily="34" charset="0"/>
              </a:rPr>
              <a:t>PLATFORMA E PUNËS</a:t>
            </a:r>
            <a:br>
              <a:rPr lang="sq-AL" b="1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q-AL" b="1" smtClean="0">
                <a:solidFill>
                  <a:schemeClr val="bg1"/>
                </a:solidFill>
                <a:latin typeface="Arial Black" pitchFamily="34" charset="0"/>
              </a:rPr>
              <a:t>PËR </a:t>
            </a:r>
            <a:r>
              <a:rPr lang="sq-AL" b="1" dirty="0" smtClean="0">
                <a:solidFill>
                  <a:schemeClr val="bg1"/>
                </a:solidFill>
                <a:latin typeface="Arial Black" pitchFamily="34" charset="0"/>
              </a:rPr>
              <a:t>DREJTIMIN E  </a:t>
            </a:r>
            <a:br>
              <a:rPr lang="sq-AL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q-AL" b="1" dirty="0" smtClean="0">
                <a:solidFill>
                  <a:schemeClr val="bg1"/>
                </a:solidFill>
                <a:latin typeface="Arial Black" pitchFamily="34" charset="0"/>
              </a:rPr>
              <a:t>DAR – 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TIRAN</a:t>
            </a:r>
            <a:r>
              <a:rPr lang="sq-AL" b="1" dirty="0" smtClean="0">
                <a:solidFill>
                  <a:schemeClr val="bg1"/>
                </a:solidFill>
                <a:latin typeface="Arial Black" pitchFamily="34" charset="0"/>
              </a:rPr>
              <a:t>Ë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1000"/>
            <a:ext cx="2590800" cy="5562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q-AL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Në tryezën ku unë qëndroj kam mësuar një të vërtetë të madhe.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q-AL" sz="20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Përgjigjja për </a:t>
            </a:r>
            <a:r>
              <a:rPr lang="sq-AL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të </a:t>
            </a:r>
            <a:r>
              <a:rPr lang="sq-AL" sz="20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gjitha problemet </a:t>
            </a:r>
            <a:r>
              <a:rPr lang="sq-AL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kombëtare</a:t>
            </a:r>
            <a:r>
              <a:rPr lang="sq-AL" sz="20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q-AL" sz="20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përgjigjja për </a:t>
            </a:r>
            <a:r>
              <a:rPr lang="sq-AL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të </a:t>
            </a:r>
            <a:r>
              <a:rPr lang="sq-AL" sz="20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gjitha problemet</a:t>
            </a:r>
            <a:r>
              <a:rPr lang="en-US" sz="20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q-AL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 botës vërtitet rreth një fjale të vetme. 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q-AL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Ajo është:</a:t>
            </a:r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q-AL" sz="4400" b="1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ARSIMI</a:t>
            </a:r>
            <a:r>
              <a:rPr lang="en-US" sz="4400" b="1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”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sq-AL" sz="1600" b="1" dirty="0" err="1" smtClean="0">
                <a:solidFill>
                  <a:schemeClr val="bg2">
                    <a:lumMod val="25000"/>
                  </a:schemeClr>
                </a:solidFill>
                <a:latin typeface="Arial "/>
              </a:rPr>
              <a:t>Lyndon</a:t>
            </a:r>
            <a:r>
              <a:rPr lang="sq-AL" sz="1600" b="1" dirty="0" smtClean="0">
                <a:solidFill>
                  <a:schemeClr val="bg2">
                    <a:lumMod val="25000"/>
                  </a:schemeClr>
                </a:solidFill>
                <a:latin typeface="Arial "/>
              </a:rPr>
              <a:t> </a:t>
            </a:r>
            <a:r>
              <a:rPr lang="sq-AL" sz="1600" b="1" dirty="0" err="1" smtClean="0">
                <a:solidFill>
                  <a:schemeClr val="bg2">
                    <a:lumMod val="25000"/>
                  </a:schemeClr>
                </a:solidFill>
                <a:latin typeface="Arial "/>
              </a:rPr>
              <a:t>Johnson</a:t>
            </a:r>
            <a:r>
              <a:rPr lang="sq-AL" sz="1600" b="1" dirty="0" smtClean="0">
                <a:solidFill>
                  <a:schemeClr val="bg2">
                    <a:lumMod val="25000"/>
                  </a:schemeClr>
                </a:solidFill>
                <a:latin typeface="Arial "/>
              </a:rPr>
              <a:t>,</a:t>
            </a:r>
          </a:p>
          <a:p>
            <a:pPr algn="l"/>
            <a:r>
              <a:rPr lang="sq-AL" sz="1600" b="1" smtClean="0">
                <a:solidFill>
                  <a:schemeClr val="bg2">
                    <a:lumMod val="25000"/>
                  </a:schemeClr>
                </a:solidFill>
                <a:latin typeface="Arial "/>
              </a:rPr>
              <a:t>Presidenti </a:t>
            </a:r>
            <a:r>
              <a:rPr lang="sq-AL" sz="1600" b="1" dirty="0" smtClean="0">
                <a:solidFill>
                  <a:schemeClr val="bg2">
                    <a:lumMod val="25000"/>
                  </a:schemeClr>
                </a:solidFill>
                <a:latin typeface="Arial "/>
              </a:rPr>
              <a:t>i 36 i SHBA-ve</a:t>
            </a:r>
            <a:endParaRPr lang="sq-AL" sz="1600" b="1" dirty="0">
              <a:solidFill>
                <a:schemeClr val="bg2">
                  <a:lumMod val="25000"/>
                </a:schemeClr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228600"/>
            <a:ext cx="7242048" cy="838200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sq-AL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SFIDAT THEMELORE</a:t>
            </a:r>
            <a:r>
              <a:rPr lang="en-US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/>
            </a:r>
            <a:br>
              <a:rPr lang="en-US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</a:b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Shkolla</a:t>
            </a:r>
            <a:r>
              <a:rPr lang="en-US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si</a:t>
            </a:r>
            <a:r>
              <a:rPr lang="en-US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mjedis</a:t>
            </a:r>
            <a:r>
              <a:rPr lang="en-US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i="1" cap="small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miqësor</a:t>
            </a:r>
            <a:r>
              <a:rPr lang="en-US" sz="1700" i="1" cap="small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për </a:t>
            </a: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nxënësit</a:t>
            </a:r>
            <a:r>
              <a:rPr lang="en-US" sz="1700" i="1" cap="small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, prindërit </a:t>
            </a: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dhe</a:t>
            </a:r>
            <a:r>
              <a:rPr lang="en-US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komunitetin</a:t>
            </a:r>
            <a:endParaRPr lang="en-US" sz="1700" i="1" dirty="0">
              <a:ln w="500">
                <a:noFill/>
              </a:ln>
              <a:solidFill>
                <a:schemeClr val="bg2">
                  <a:lumMod val="50000"/>
                </a:schemeClr>
              </a:solidFill>
              <a:latin typeface="Arial 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2057400"/>
          <a:ext cx="228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4600" y="1227177"/>
            <a:ext cx="5715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000" b="1" dirty="0" smtClean="0">
                <a:latin typeface="Arial" pitchFamily="34" charset="0"/>
                <a:cs typeface="Arial" pitchFamily="34" charset="0"/>
              </a:rPr>
              <a:t>Objektivat: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1500" b="1" i="1" dirty="0" smtClean="0">
              <a:latin typeface="Arial "/>
            </a:endParaRPr>
          </a:p>
          <a:p>
            <a:r>
              <a:rPr lang="sq-AL" sz="1500" b="1" i="1" dirty="0" smtClean="0">
                <a:latin typeface="Arial "/>
              </a:rPr>
              <a:t>Shkolla si mjedis </a:t>
            </a:r>
            <a:r>
              <a:rPr lang="sq-AL" sz="1500" b="1" i="1" smtClean="0">
                <a:latin typeface="Arial "/>
              </a:rPr>
              <a:t>miqësor për </a:t>
            </a:r>
            <a:r>
              <a:rPr lang="sq-AL" sz="1500" b="1" i="1" dirty="0" smtClean="0">
                <a:latin typeface="Arial "/>
              </a:rPr>
              <a:t>nxënësit: </a:t>
            </a:r>
            <a:endParaRPr lang="en-US" sz="1500" b="1" i="1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të </a:t>
            </a:r>
            <a:r>
              <a:rPr lang="sq-AL" sz="1500" smtClean="0">
                <a:latin typeface="Arial "/>
              </a:rPr>
              <a:t>jetë gjithëpërfshirëse </a:t>
            </a:r>
            <a:endParaRPr lang="en-US" sz="15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të </a:t>
            </a:r>
            <a:r>
              <a:rPr lang="sq-AL" sz="1500" smtClean="0">
                <a:latin typeface="Arial "/>
              </a:rPr>
              <a:t>sigurojë proces </a:t>
            </a:r>
            <a:r>
              <a:rPr lang="sq-AL" sz="1500" dirty="0" smtClean="0">
                <a:latin typeface="Arial "/>
              </a:rPr>
              <a:t>efektiv të nxëni</a:t>
            </a:r>
            <a:endParaRPr lang="en-US" sz="1500" dirty="0" smtClean="0">
              <a:latin typeface="Arial "/>
            </a:endParaRPr>
          </a:p>
          <a:p>
            <a:r>
              <a:rPr lang="sq-AL" sz="1500" dirty="0" smtClean="0">
                <a:latin typeface="Arial "/>
              </a:rPr>
              <a:t>- të ofrojë </a:t>
            </a:r>
            <a:r>
              <a:rPr lang="sq-AL" sz="1500" smtClean="0">
                <a:latin typeface="Arial "/>
              </a:rPr>
              <a:t>siguri për </a:t>
            </a:r>
            <a:r>
              <a:rPr lang="sq-AL" sz="1500" dirty="0" smtClean="0">
                <a:latin typeface="Arial "/>
              </a:rPr>
              <a:t>jetën dhe shëndetin</a:t>
            </a:r>
            <a:endParaRPr lang="en-US" sz="1500" dirty="0" smtClean="0">
              <a:latin typeface="Arial "/>
            </a:endParaRPr>
          </a:p>
          <a:p>
            <a:r>
              <a:rPr lang="sq-AL" sz="1500" dirty="0" smtClean="0">
                <a:latin typeface="Arial "/>
              </a:rPr>
              <a:t>- </a:t>
            </a:r>
            <a:r>
              <a:rPr lang="en-US" sz="1500" err="1" smtClean="0">
                <a:latin typeface="Arial "/>
              </a:rPr>
              <a:t>të</a:t>
            </a:r>
            <a:r>
              <a:rPr lang="en-US" sz="1500" smtClean="0">
                <a:latin typeface="Arial "/>
              </a:rPr>
              <a:t> respektojë</a:t>
            </a:r>
            <a:r>
              <a:rPr lang="sq-AL" sz="150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të drejta</a:t>
            </a:r>
            <a:r>
              <a:rPr lang="en-US" sz="1500" dirty="0" smtClean="0">
                <a:latin typeface="Arial "/>
              </a:rPr>
              <a:t>t</a:t>
            </a:r>
            <a:r>
              <a:rPr lang="sq-AL" sz="1500" dirty="0" smtClean="0">
                <a:latin typeface="Arial "/>
              </a:rPr>
              <a:t> </a:t>
            </a:r>
            <a:r>
              <a:rPr lang="en-US" sz="1500" dirty="0" smtClean="0">
                <a:latin typeface="Arial "/>
              </a:rPr>
              <a:t>e</a:t>
            </a:r>
            <a:r>
              <a:rPr lang="sq-AL" sz="1500" dirty="0" smtClean="0">
                <a:latin typeface="Arial "/>
              </a:rPr>
              <a:t> fëmijëve</a:t>
            </a:r>
            <a:endParaRPr lang="en-US" sz="1500" dirty="0" smtClean="0">
              <a:latin typeface="Arial "/>
            </a:endParaRPr>
          </a:p>
          <a:p>
            <a:r>
              <a:rPr lang="sq-AL" sz="1500" dirty="0" smtClean="0">
                <a:latin typeface="Arial "/>
              </a:rPr>
              <a:t>- </a:t>
            </a:r>
            <a:r>
              <a:rPr lang="en-US" sz="1500" dirty="0" err="1" smtClean="0">
                <a:latin typeface="Arial "/>
              </a:rPr>
              <a:t>të</a:t>
            </a:r>
            <a:r>
              <a:rPr lang="en-US" sz="1500" dirty="0" smtClean="0">
                <a:latin typeface="Arial "/>
              </a:rPr>
              <a:t> </a:t>
            </a:r>
            <a:r>
              <a:rPr lang="en-US" sz="1500" dirty="0" err="1" smtClean="0">
                <a:latin typeface="Arial "/>
              </a:rPr>
              <a:t>jetë</a:t>
            </a: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e ndjeshme </a:t>
            </a:r>
            <a:r>
              <a:rPr lang="sq-AL" sz="1500" smtClean="0">
                <a:latin typeface="Arial "/>
              </a:rPr>
              <a:t>ndaj problemeve </a:t>
            </a:r>
            <a:r>
              <a:rPr lang="sq-AL" sz="1500" dirty="0" smtClean="0">
                <a:latin typeface="Arial "/>
              </a:rPr>
              <a:t>gjinore </a:t>
            </a:r>
            <a:endParaRPr lang="en-US" sz="15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të ofrojë mjedise të kulturuara,</a:t>
            </a: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të gjelbëruara</a:t>
            </a: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dhe me ngjyra </a:t>
            </a:r>
            <a:endParaRPr lang="en-US" sz="1500" dirty="0" smtClean="0">
              <a:latin typeface="Arial "/>
            </a:endParaRPr>
          </a:p>
          <a:p>
            <a:r>
              <a:rPr lang="en-US" sz="1500" dirty="0" smtClean="0">
                <a:latin typeface="Arial "/>
              </a:rPr>
              <a:t>  </a:t>
            </a:r>
            <a:r>
              <a:rPr lang="sq-AL" sz="1500" dirty="0" smtClean="0">
                <a:latin typeface="Arial "/>
              </a:rPr>
              <a:t>të çelëta </a:t>
            </a:r>
            <a:r>
              <a:rPr lang="sq-AL" sz="1500" smtClean="0">
                <a:latin typeface="Arial "/>
              </a:rPr>
              <a:t>e</a:t>
            </a:r>
            <a:r>
              <a:rPr lang="en-US" sz="1500" smtClean="0">
                <a:latin typeface="Arial "/>
              </a:rPr>
              <a:t> </a:t>
            </a:r>
            <a:r>
              <a:rPr lang="sq-AL" sz="1500" smtClean="0">
                <a:latin typeface="Arial "/>
              </a:rPr>
              <a:t>optimiste</a:t>
            </a:r>
            <a:endParaRPr lang="en-US" sz="1500" dirty="0" smtClean="0">
              <a:latin typeface="Arial "/>
            </a:endParaRPr>
          </a:p>
          <a:p>
            <a:r>
              <a:rPr lang="en-US" sz="1500" dirty="0" smtClean="0">
                <a:latin typeface="Arial "/>
              </a:rPr>
              <a:t>- </a:t>
            </a:r>
            <a:r>
              <a:rPr lang="en-US" sz="1500" dirty="0" err="1" smtClean="0">
                <a:latin typeface="Arial "/>
              </a:rPr>
              <a:t>të</a:t>
            </a:r>
            <a:r>
              <a:rPr lang="en-US" sz="1500" dirty="0" smtClean="0">
                <a:latin typeface="Arial "/>
              </a:rPr>
              <a:t> </a:t>
            </a:r>
            <a:r>
              <a:rPr lang="en-US" sz="1500" dirty="0" err="1" smtClean="0">
                <a:latin typeface="Arial "/>
              </a:rPr>
              <a:t>shfrytëzojë</a:t>
            </a: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mjedise</a:t>
            </a:r>
            <a:r>
              <a:rPr lang="en-US" sz="1500" dirty="0" smtClean="0">
                <a:latin typeface="Arial "/>
              </a:rPr>
              <a:t>t</a:t>
            </a:r>
            <a:r>
              <a:rPr lang="sq-AL" sz="1500" dirty="0" smtClean="0">
                <a:latin typeface="Arial "/>
              </a:rPr>
              <a:t> fizike dhe </a:t>
            </a:r>
            <a:r>
              <a:rPr lang="sq-AL" sz="1500" smtClean="0">
                <a:latin typeface="Arial "/>
              </a:rPr>
              <a:t>argëtuese për sporte</a:t>
            </a:r>
            <a:r>
              <a:rPr lang="en-US" sz="1500" dirty="0" smtClean="0">
                <a:latin typeface="Arial "/>
              </a:rPr>
              <a:t>t</a:t>
            </a:r>
            <a:r>
              <a:rPr lang="sq-AL" sz="1500" dirty="0" smtClean="0">
                <a:latin typeface="Arial "/>
              </a:rPr>
              <a:t> </a:t>
            </a:r>
            <a:endParaRPr lang="en-US" sz="15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500" dirty="0" smtClean="0">
                <a:latin typeface="Arial "/>
              </a:rPr>
              <a:t> </a:t>
            </a:r>
            <a:r>
              <a:rPr lang="en-US" sz="1500" dirty="0" err="1" smtClean="0">
                <a:latin typeface="Arial "/>
              </a:rPr>
              <a:t>të</a:t>
            </a:r>
            <a:r>
              <a:rPr lang="en-US" sz="1500" dirty="0" smtClean="0">
                <a:latin typeface="Arial "/>
              </a:rPr>
              <a:t> </a:t>
            </a:r>
            <a:r>
              <a:rPr lang="en-US" sz="1500" dirty="0" err="1" smtClean="0">
                <a:latin typeface="Arial "/>
              </a:rPr>
              <a:t>ketë</a:t>
            </a:r>
            <a:r>
              <a:rPr lang="en-US" sz="1500" dirty="0" smtClean="0">
                <a:latin typeface="Arial "/>
              </a:rPr>
              <a:t> </a:t>
            </a:r>
            <a:r>
              <a:rPr lang="en-US" sz="1500" dirty="0" err="1" smtClean="0">
                <a:latin typeface="Arial "/>
              </a:rPr>
              <a:t>i</a:t>
            </a:r>
            <a:r>
              <a:rPr lang="sq-AL" sz="1500" dirty="0" smtClean="0">
                <a:latin typeface="Arial "/>
              </a:rPr>
              <a:t>nfrastrukturë </a:t>
            </a:r>
            <a:r>
              <a:rPr lang="sq-AL" sz="1500" smtClean="0">
                <a:latin typeface="Arial "/>
              </a:rPr>
              <a:t>të përshtatshme për personat </a:t>
            </a:r>
            <a:r>
              <a:rPr lang="sq-AL" sz="1500" dirty="0" smtClean="0">
                <a:latin typeface="Arial "/>
              </a:rPr>
              <a:t>me</a:t>
            </a: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AK</a:t>
            </a:r>
            <a:endParaRPr lang="en-US" sz="15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500" dirty="0" smtClean="0">
                <a:latin typeface="Arial "/>
              </a:rPr>
              <a:t> </a:t>
            </a:r>
            <a:r>
              <a:rPr lang="en-US" sz="1500" dirty="0" err="1" smtClean="0">
                <a:latin typeface="Arial "/>
              </a:rPr>
              <a:t>të</a:t>
            </a:r>
            <a:r>
              <a:rPr lang="en-US" sz="1500" dirty="0" smtClean="0">
                <a:latin typeface="Arial "/>
              </a:rPr>
              <a:t> </a:t>
            </a:r>
            <a:r>
              <a:rPr lang="en-US" sz="1500" dirty="0" err="1" smtClean="0">
                <a:latin typeface="Arial "/>
              </a:rPr>
              <a:t>krijojë</a:t>
            </a:r>
            <a:r>
              <a:rPr lang="en-US" sz="1500" dirty="0" smtClean="0">
                <a:latin typeface="Arial "/>
              </a:rPr>
              <a:t> </a:t>
            </a:r>
            <a:r>
              <a:rPr lang="en-US" sz="1500" err="1" smtClean="0">
                <a:latin typeface="Arial "/>
              </a:rPr>
              <a:t>akses</a:t>
            </a:r>
            <a:r>
              <a:rPr lang="en-US" sz="1500" smtClean="0">
                <a:latin typeface="Arial "/>
              </a:rPr>
              <a:t> </a:t>
            </a:r>
            <a:r>
              <a:rPr lang="sq-AL" sz="1500" smtClean="0">
                <a:latin typeface="Arial "/>
              </a:rPr>
              <a:t>për </a:t>
            </a:r>
            <a:r>
              <a:rPr lang="sq-AL" sz="1500" dirty="0" smtClean="0">
                <a:latin typeface="Arial "/>
              </a:rPr>
              <a:t>shfrytëzimin e bibliotekave </a:t>
            </a:r>
            <a:r>
              <a:rPr lang="en-US" sz="1500" dirty="0" err="1" smtClean="0">
                <a:latin typeface="Arial "/>
              </a:rPr>
              <a:t>nga</a:t>
            </a:r>
            <a:r>
              <a:rPr lang="sq-AL" sz="1500" dirty="0" smtClean="0">
                <a:latin typeface="Arial "/>
              </a:rPr>
              <a:t> të gjithë</a:t>
            </a:r>
            <a:r>
              <a:rPr lang="en-US" sz="1500" dirty="0" smtClean="0">
                <a:latin typeface="Arial "/>
              </a:rPr>
              <a:t> </a:t>
            </a:r>
          </a:p>
          <a:p>
            <a:r>
              <a:rPr lang="en-US" sz="1500" dirty="0" smtClean="0">
                <a:latin typeface="Arial "/>
              </a:rPr>
              <a:t>  </a:t>
            </a:r>
            <a:r>
              <a:rPr lang="sq-AL" sz="1500" dirty="0" smtClean="0">
                <a:latin typeface="Arial "/>
              </a:rPr>
              <a:t>nxënësit</a:t>
            </a:r>
            <a:endParaRPr lang="en-US" sz="15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500" err="1" smtClean="0">
                <a:latin typeface="Arial "/>
              </a:rPr>
              <a:t>shërbim</a:t>
            </a:r>
            <a:r>
              <a:rPr lang="en-US" sz="1500" smtClean="0">
                <a:latin typeface="Arial "/>
              </a:rPr>
              <a:t> psiko-social </a:t>
            </a:r>
            <a:r>
              <a:rPr lang="en-US" sz="1500" dirty="0" err="1" smtClean="0">
                <a:latin typeface="Arial "/>
              </a:rPr>
              <a:t>funksional</a:t>
            </a:r>
            <a:r>
              <a:rPr lang="en-US" sz="1500" dirty="0" smtClean="0">
                <a:latin typeface="Arial "/>
              </a:rPr>
              <a:t> </a:t>
            </a:r>
            <a:r>
              <a:rPr lang="en-US" sz="1500" err="1" smtClean="0">
                <a:latin typeface="Arial "/>
              </a:rPr>
              <a:t>dhe</a:t>
            </a:r>
            <a:r>
              <a:rPr lang="en-US" sz="1500" smtClean="0">
                <a:latin typeface="Arial "/>
              </a:rPr>
              <a:t> profesional</a:t>
            </a:r>
            <a:endParaRPr lang="en-US" sz="1500" dirty="0" smtClean="0">
              <a:latin typeface="Arial "/>
            </a:endParaRPr>
          </a:p>
          <a:p>
            <a:r>
              <a:rPr lang="sq-AL" sz="1500" dirty="0" smtClean="0">
                <a:latin typeface="Arial "/>
              </a:rPr>
              <a:t> </a:t>
            </a:r>
            <a:endParaRPr lang="en-US" sz="1500" dirty="0" smtClean="0">
              <a:latin typeface="Arial "/>
            </a:endParaRPr>
          </a:p>
          <a:p>
            <a:r>
              <a:rPr lang="sq-AL" sz="1500" dirty="0" smtClean="0">
                <a:latin typeface="Arial "/>
              </a:rPr>
              <a:t> </a:t>
            </a:r>
            <a:r>
              <a:rPr lang="sq-AL" sz="1500" b="1" i="1" dirty="0" smtClean="0">
                <a:latin typeface="Arial "/>
              </a:rPr>
              <a:t>Shkolla si mjedis </a:t>
            </a:r>
            <a:r>
              <a:rPr lang="sq-AL" sz="1500" b="1" i="1" smtClean="0">
                <a:latin typeface="Arial "/>
              </a:rPr>
              <a:t>miqësor për prindërit</a:t>
            </a:r>
            <a:r>
              <a:rPr lang="sq-AL" sz="1500" b="1" i="1" dirty="0" smtClean="0">
                <a:latin typeface="Arial "/>
              </a:rPr>
              <a:t>:</a:t>
            </a:r>
            <a:endParaRPr lang="en-US" sz="1500" i="1" dirty="0" smtClean="0">
              <a:latin typeface="Arial "/>
            </a:endParaRPr>
          </a:p>
          <a:p>
            <a:r>
              <a:rPr lang="sq-AL" sz="1500" dirty="0" smtClean="0">
                <a:latin typeface="Arial "/>
              </a:rPr>
              <a:t>- </a:t>
            </a:r>
            <a:r>
              <a:rPr lang="en-US" sz="1500" smtClean="0">
                <a:latin typeface="Arial "/>
              </a:rPr>
              <a:t>b</a:t>
            </a:r>
            <a:r>
              <a:rPr lang="sq-AL" sz="1500" smtClean="0">
                <a:latin typeface="Arial "/>
              </a:rPr>
              <a:t>ashkëpunuese</a:t>
            </a:r>
            <a:r>
              <a:rPr lang="en-US" sz="1500" smtClean="0">
                <a:latin typeface="Arial "/>
              </a:rPr>
              <a:t> </a:t>
            </a:r>
            <a:r>
              <a:rPr lang="en-US" sz="1500" dirty="0" err="1" smtClean="0">
                <a:latin typeface="Arial "/>
              </a:rPr>
              <a:t>dhe</a:t>
            </a:r>
            <a:r>
              <a:rPr lang="en-US" sz="1500" dirty="0" smtClean="0">
                <a:latin typeface="Arial "/>
              </a:rPr>
              <a:t> </a:t>
            </a:r>
            <a:r>
              <a:rPr lang="en-US" sz="1500" err="1" smtClean="0">
                <a:latin typeface="Arial "/>
              </a:rPr>
              <a:t>jo</a:t>
            </a:r>
            <a:r>
              <a:rPr lang="en-US" sz="1500" smtClean="0">
                <a:latin typeface="Arial "/>
              </a:rPr>
              <a:t> përzgjedhëse</a:t>
            </a:r>
            <a:endParaRPr lang="en-US" sz="15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t’u sigurojë atyre </a:t>
            </a:r>
            <a:r>
              <a:rPr lang="sq-AL" sz="1500" smtClean="0">
                <a:latin typeface="Arial "/>
              </a:rPr>
              <a:t>informacion për </a:t>
            </a:r>
            <a:r>
              <a:rPr lang="sq-AL" sz="1500" dirty="0" smtClean="0">
                <a:latin typeface="Arial "/>
              </a:rPr>
              <a:t>reformat</a:t>
            </a:r>
            <a:r>
              <a:rPr lang="sq-AL" sz="1500" smtClean="0">
                <a:latin typeface="Arial "/>
              </a:rPr>
              <a:t>, politikat </a:t>
            </a:r>
            <a:r>
              <a:rPr lang="sq-AL" sz="1500" dirty="0" smtClean="0">
                <a:latin typeface="Arial "/>
              </a:rPr>
              <a:t>dhe synimet</a:t>
            </a:r>
            <a:endParaRPr lang="en-US" sz="1500" dirty="0" smtClean="0">
              <a:latin typeface="Arial "/>
            </a:endParaRPr>
          </a:p>
          <a:p>
            <a:r>
              <a:rPr lang="sq-AL" sz="1500" dirty="0" smtClean="0">
                <a:latin typeface="Arial "/>
              </a:rPr>
              <a:t>-</a:t>
            </a:r>
            <a:r>
              <a:rPr lang="en-US" sz="1500" dirty="0" smtClean="0">
                <a:latin typeface="Arial "/>
              </a:rPr>
              <a:t> </a:t>
            </a:r>
            <a:r>
              <a:rPr lang="sq-AL" sz="1500" smtClean="0">
                <a:latin typeface="Arial "/>
              </a:rPr>
              <a:t>t’i përfshijë </a:t>
            </a:r>
            <a:r>
              <a:rPr lang="sq-AL" sz="1500" dirty="0" smtClean="0">
                <a:latin typeface="Arial "/>
              </a:rPr>
              <a:t>ata në vendimmarrjet e bordit</a:t>
            </a:r>
            <a:endParaRPr lang="en-US" sz="15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t’i </a:t>
            </a:r>
            <a:r>
              <a:rPr lang="sq-AL" sz="1500" smtClean="0">
                <a:latin typeface="Arial "/>
              </a:rPr>
              <a:t>bëjë pjesë </a:t>
            </a:r>
            <a:r>
              <a:rPr lang="sq-AL" sz="1500" dirty="0" smtClean="0">
                <a:latin typeface="Arial "/>
              </a:rPr>
              <a:t>të komisionit të vlerësimit</a:t>
            </a:r>
            <a:r>
              <a:rPr lang="en-US" sz="1500" dirty="0" smtClean="0">
                <a:latin typeface="Arial "/>
              </a:rPr>
              <a:t> </a:t>
            </a:r>
            <a:r>
              <a:rPr lang="sq-AL" sz="1500" dirty="0" smtClean="0">
                <a:latin typeface="Arial "/>
              </a:rPr>
              <a:t> </a:t>
            </a:r>
            <a:endParaRPr lang="en-US" sz="1500" dirty="0" smtClean="0">
              <a:latin typeface="Arial "/>
            </a:endParaRPr>
          </a:p>
          <a:p>
            <a:r>
              <a:rPr lang="sq-AL" sz="1500" b="1" i="1" dirty="0" smtClean="0">
                <a:latin typeface="Arial "/>
              </a:rPr>
              <a:t>Shkolla si mjedis </a:t>
            </a:r>
            <a:r>
              <a:rPr lang="sq-AL" sz="1500" b="1" i="1" smtClean="0">
                <a:latin typeface="Arial "/>
              </a:rPr>
              <a:t>miqësor për </a:t>
            </a:r>
            <a:r>
              <a:rPr lang="sq-AL" sz="1500" b="1" i="1" dirty="0" smtClean="0">
                <a:latin typeface="Arial "/>
              </a:rPr>
              <a:t>komunitetin:</a:t>
            </a:r>
            <a:endParaRPr lang="en-US" sz="1500" i="1" dirty="0" smtClean="0">
              <a:latin typeface="Arial "/>
            </a:endParaRPr>
          </a:p>
          <a:p>
            <a:r>
              <a:rPr lang="sq-AL" sz="1500" dirty="0" smtClean="0">
                <a:latin typeface="Arial "/>
              </a:rPr>
              <a:t>- </a:t>
            </a:r>
            <a:r>
              <a:rPr lang="en-US" sz="1500" smtClean="0">
                <a:latin typeface="Arial "/>
              </a:rPr>
              <a:t>b</a:t>
            </a:r>
            <a:r>
              <a:rPr lang="sq-AL" sz="1500" smtClean="0">
                <a:latin typeface="Arial "/>
              </a:rPr>
              <a:t>ashkëpunuese, transparente</a:t>
            </a:r>
            <a:r>
              <a:rPr lang="en-US" sz="1500" smtClean="0">
                <a:latin typeface="Arial "/>
              </a:rPr>
              <a:t> </a:t>
            </a:r>
            <a:r>
              <a:rPr lang="en-US" sz="1500" dirty="0" err="1" smtClean="0">
                <a:latin typeface="Arial "/>
              </a:rPr>
              <a:t>dhe</a:t>
            </a:r>
            <a:r>
              <a:rPr lang="en-US" sz="1500" dirty="0" smtClean="0">
                <a:latin typeface="Arial "/>
              </a:rPr>
              <a:t> </a:t>
            </a:r>
            <a:r>
              <a:rPr lang="en-US" sz="1500" smtClean="0">
                <a:latin typeface="Arial "/>
              </a:rPr>
              <a:t>e</a:t>
            </a:r>
            <a:r>
              <a:rPr lang="sq-AL" sz="1500" smtClean="0">
                <a:latin typeface="Arial "/>
              </a:rPr>
              <a:t> hapur për </a:t>
            </a:r>
            <a:r>
              <a:rPr lang="sq-AL" sz="1500" dirty="0" smtClean="0">
                <a:latin typeface="Arial "/>
              </a:rPr>
              <a:t>komunitetin</a:t>
            </a:r>
            <a:endParaRPr lang="en-US" sz="1500" dirty="0">
              <a:latin typeface="Arial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6854" y="13031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"/>
              </a:rPr>
              <a:t>2.</a:t>
            </a: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d</a:t>
            </a:r>
            <a:endParaRPr lang="en-US" sz="4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8482" y="6334780"/>
            <a:ext cx="95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"/>
              </a:rPr>
              <a:t>nr. 10</a:t>
            </a:r>
            <a:endParaRPr lang="en-US" sz="2400" dirty="0">
              <a:solidFill>
                <a:schemeClr val="bg1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924800" cy="838200"/>
          </a:xfrm>
          <a:ln>
            <a:noFill/>
          </a:ln>
        </p:spPr>
        <p:txBody>
          <a:bodyPr anchor="t">
            <a:normAutofit/>
          </a:bodyPr>
          <a:lstStyle/>
          <a:p>
            <a:pPr lvl="0"/>
            <a:r>
              <a:rPr lang="en-US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N</a:t>
            </a:r>
            <a:r>
              <a:rPr lang="sq-AL" sz="1800" i="1" kern="1000" cap="none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ë përfundim 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të gjithë </a:t>
            </a:r>
            <a:r>
              <a:rPr lang="sq-AL" sz="1800" i="1" kern="1000" cap="none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kësaj panorame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,</a:t>
            </a:r>
            <a:r>
              <a:rPr lang="en-US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 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mendoj </a:t>
            </a:r>
            <a:r>
              <a:rPr lang="sq-AL" sz="1800" i="1" kern="1000" cap="none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se problemet 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e arsimit në </a:t>
            </a:r>
            <a:r>
              <a:rPr lang="en-US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T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iranë</a:t>
            </a:r>
            <a:r>
              <a:rPr lang="en-US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 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i ngjajnë një ajsbergu,</a:t>
            </a:r>
            <a:r>
              <a:rPr lang="en-US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 </a:t>
            </a:r>
            <a:r>
              <a:rPr lang="sq-AL" sz="1800" i="1" kern="1000" cap="none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ku pjesa 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e tyre</a:t>
            </a:r>
            <a:r>
              <a:rPr lang="en-US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 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e dukshme është </a:t>
            </a:r>
            <a:r>
              <a:rPr lang="sq-AL" sz="1800" i="1" kern="1000" cap="none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shumë pak 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në krahasim </a:t>
            </a:r>
            <a:r>
              <a:rPr lang="sq-AL" sz="1800" i="1" kern="1000" cap="none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me problemet </a:t>
            </a:r>
            <a:r>
              <a:rPr lang="sq-AL" sz="1800" i="1" kern="1000" cap="none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e fshehura.</a:t>
            </a:r>
            <a:endParaRPr lang="en-US" sz="1800" i="1" kern="1000" cap="none" dirty="0">
              <a:ln w="500">
                <a:noFill/>
              </a:ln>
              <a:solidFill>
                <a:schemeClr val="tx2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0855" y="130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"/>
              </a:rPr>
              <a:t>3</a:t>
            </a:r>
            <a:endParaRPr lang="en-US" sz="4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9896" y="6334780"/>
            <a:ext cx="93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"/>
              </a:rPr>
              <a:t>nr. 11</a:t>
            </a:r>
            <a:endParaRPr lang="en-US" sz="2400" dirty="0">
              <a:solidFill>
                <a:schemeClr val="bg1"/>
              </a:solidFill>
              <a:latin typeface="Arial "/>
            </a:endParaRPr>
          </a:p>
        </p:txBody>
      </p:sp>
      <p:pic>
        <p:nvPicPr>
          <p:cNvPr id="9" name="Picture 8" descr="ajsber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8153400" cy="556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524000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Mbipopullimi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klasave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133600"/>
            <a:ext cx="275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Mungesa</a:t>
            </a:r>
            <a:r>
              <a:rPr lang="en-US" b="1" dirty="0" smtClean="0"/>
              <a:t> e </a:t>
            </a:r>
            <a:r>
              <a:rPr lang="en-US" b="1" dirty="0" err="1" smtClean="0"/>
              <a:t>laboratorëve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1447800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Mjedise</a:t>
            </a:r>
            <a:r>
              <a:rPr lang="en-US" b="1" dirty="0" smtClean="0"/>
              <a:t> </a:t>
            </a:r>
            <a:r>
              <a:rPr lang="en-US" b="1" dirty="0" err="1" smtClean="0"/>
              <a:t>fizike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pamjaftueshme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1828800"/>
            <a:ext cx="483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Konsumimi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lëndëve</a:t>
            </a:r>
            <a:r>
              <a:rPr lang="en-US" b="1" dirty="0" smtClean="0"/>
              <a:t> </a:t>
            </a:r>
            <a:r>
              <a:rPr lang="en-US" b="1" dirty="0" err="1" smtClean="0"/>
              <a:t>narkotike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shkolla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2209800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Mungesa</a:t>
            </a:r>
            <a:r>
              <a:rPr lang="en-US" b="1" dirty="0" smtClean="0"/>
              <a:t> e </a:t>
            </a:r>
            <a:r>
              <a:rPr lang="en-US" b="1" dirty="0" err="1" smtClean="0"/>
              <a:t>materialeve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66700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Klan-</a:t>
            </a:r>
            <a:r>
              <a:rPr lang="en-US" b="1" dirty="0" err="1" smtClean="0">
                <a:solidFill>
                  <a:schemeClr val="bg1"/>
                </a:solidFill>
              </a:rPr>
              <a:t>nepotizëm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b="1" dirty="0" err="1" smtClean="0">
                <a:solidFill>
                  <a:schemeClr val="bg1"/>
                </a:solidFill>
              </a:rPr>
              <a:t>korrupsion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2667000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Analfabetizimi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funksional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048000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Politizimi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arsimit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2971800"/>
            <a:ext cx="226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Braktisja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shkollës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3276600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Arsim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profesional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jo-cilësor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505200"/>
            <a:ext cx="434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Arsim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gjithëpërfshirës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hapat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para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3733800"/>
            <a:ext cx="307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Trajnime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sipas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nevojave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388620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Bulizmi</a:t>
            </a:r>
            <a:r>
              <a:rPr lang="en-US" b="1" dirty="0" smtClean="0">
                <a:solidFill>
                  <a:schemeClr val="bg1"/>
                </a:solidFill>
              </a:rPr>
              <a:t> (Bullying)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4114800"/>
            <a:ext cx="527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Heqje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puna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për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shkak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bindjeve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politike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419600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Dhuna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psikologjike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572000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Mësues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pamotivuar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105400"/>
            <a:ext cx="607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Mësues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ende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kanë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mbetur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robër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tekstit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mësimor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5562600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Nxënësit</a:t>
            </a:r>
            <a:r>
              <a:rPr lang="en-US" b="1" dirty="0" smtClean="0">
                <a:solidFill>
                  <a:schemeClr val="bg1"/>
                </a:solidFill>
              </a:rPr>
              <a:t> me </a:t>
            </a:r>
            <a:r>
              <a:rPr lang="en-US" b="1" dirty="0" err="1" smtClean="0">
                <a:solidFill>
                  <a:schemeClr val="bg1"/>
                </a:solidFill>
              </a:rPr>
              <a:t>vështirësi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nxënë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472440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Droja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njerëzore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risive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5562600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Edukim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dobët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943600"/>
            <a:ext cx="480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Diskriminim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shtresave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margjinalizuara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6324600"/>
            <a:ext cx="564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Mosintegrimi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fëmijëve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vijnë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emigracioni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533400"/>
            <a:ext cx="7543800" cy="5769936"/>
          </a:xfrm>
        </p:spPr>
        <p:txBody>
          <a:bodyPr>
            <a:normAutofit/>
          </a:bodyPr>
          <a:lstStyle/>
          <a:p>
            <a:pPr algn="just"/>
            <a:r>
              <a:rPr lang="sq-AL" sz="2800" b="1" dirty="0" smtClean="0">
                <a:latin typeface="Arial "/>
              </a:rPr>
              <a:t>Nëse do të kem nderin dhe përgjegjësinë e madhe të drejtoj DAR të Tiranës, qasja ime do të jetë: </a:t>
            </a:r>
            <a:endParaRPr lang="en-US" sz="2800" b="1" dirty="0" smtClean="0">
              <a:latin typeface="Arial "/>
            </a:endParaRPr>
          </a:p>
          <a:p>
            <a:pPr algn="just"/>
            <a:r>
              <a:rPr lang="en-US" sz="2800" b="1" dirty="0" smtClean="0">
                <a:latin typeface="Arial "/>
              </a:rPr>
              <a:t>- </a:t>
            </a:r>
            <a:r>
              <a:rPr lang="sq-AL" sz="2800" b="1" dirty="0" smtClean="0">
                <a:latin typeface="Arial "/>
              </a:rPr>
              <a:t>menaxhimi sa më i mirë i politikave arsimore për ta kthyer arsimin gjithëpërfshirës, të standardizuar dhe cilësor në shërbim të komunitetit </a:t>
            </a:r>
            <a:endParaRPr lang="en-US" sz="2800" b="1" dirty="0" smtClean="0">
              <a:latin typeface="Arial "/>
            </a:endParaRPr>
          </a:p>
          <a:p>
            <a:pPr algn="just"/>
            <a:r>
              <a:rPr lang="sq-AL" sz="2800" b="1" dirty="0" smtClean="0">
                <a:latin typeface="Arial "/>
              </a:rPr>
              <a:t>- pa dallime bindjesh partiake </a:t>
            </a:r>
            <a:endParaRPr lang="en-US" sz="2800" b="1" dirty="0" smtClean="0">
              <a:latin typeface="Arial "/>
            </a:endParaRPr>
          </a:p>
          <a:p>
            <a:pPr algn="just"/>
            <a:r>
              <a:rPr lang="sq-AL" sz="2800" b="1" dirty="0" smtClean="0">
                <a:latin typeface="Arial "/>
              </a:rPr>
              <a:t>-</a:t>
            </a:r>
            <a:r>
              <a:rPr lang="en-US" sz="2800" b="1" dirty="0" smtClean="0">
                <a:latin typeface="Arial "/>
              </a:rPr>
              <a:t> </a:t>
            </a:r>
            <a:r>
              <a:rPr lang="sq-AL" sz="2800" b="1" dirty="0" smtClean="0">
                <a:latin typeface="Arial "/>
              </a:rPr>
              <a:t>si një e mirë dhe detyrim kushtetues</a:t>
            </a:r>
            <a:endParaRPr lang="en-US" sz="2800" b="1" dirty="0" smtClean="0">
              <a:latin typeface="Arial "/>
            </a:endParaRPr>
          </a:p>
          <a:p>
            <a:pPr algn="just"/>
            <a:r>
              <a:rPr lang="en-US" sz="2800" b="1" dirty="0" smtClean="0">
                <a:latin typeface="Arial "/>
              </a:rPr>
              <a:t>- </a:t>
            </a:r>
            <a:r>
              <a:rPr lang="sq-AL" sz="2800" b="1" dirty="0" smtClean="0">
                <a:latin typeface="Arial "/>
              </a:rPr>
              <a:t>dhe si nevojë për rritjen e cilësisë, sigurisë dhe standardit në të gjitha shkollat e kryeqytetit.</a:t>
            </a:r>
            <a:endParaRPr lang="sq-AL" sz="2800" b="1" dirty="0">
              <a:latin typeface="Arial 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7543800" cy="54864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sq-AL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Parashtresën </a:t>
            </a:r>
            <a:r>
              <a:rPr lang="sq-AL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 dua ta mbyll me Betimin e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q-AL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ipokratit </a:t>
            </a:r>
            <a:r>
              <a:rPr lang="sq-AL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q-AL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të</a:t>
            </a:r>
            <a:r>
              <a:rPr lang="en-US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q-AL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pedagogjizuar</a:t>
            </a:r>
            <a:r>
              <a:rPr lang="sq-AL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të cilin, në vitin 1966</a:t>
            </a:r>
            <a:r>
              <a:rPr lang="sq-AL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për </a:t>
            </a:r>
            <a:r>
              <a:rPr lang="sq-AL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nevojat e UNESKO-s, </a:t>
            </a:r>
            <a:r>
              <a:rPr lang="sq-AL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përpiloi pedagogu </a:t>
            </a:r>
            <a:r>
              <a:rPr lang="sq-AL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zviceran Robert Dottrens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Ky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betim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të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më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udhëheqë</a:t>
            </a:r>
            <a:r>
              <a:rPr lang="sq-AL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në</a:t>
            </a:r>
            <a:r>
              <a:rPr lang="en-US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punën 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en-US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por 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të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këmbëngul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që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të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jetë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moto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në</a:t>
            </a:r>
            <a:r>
              <a:rPr lang="en-US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punën 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gjithë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mësuesve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19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Do ta kryej detyrimin tim me ndërgjegje 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krenari. Nxënësit e mi nuk do të jenë vetëm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nxënës</a:t>
            </a:r>
            <a:r>
              <a:rPr lang="sq-AL" smtClean="0">
                <a:latin typeface="Arial" pitchFamily="34" charset="0"/>
                <a:cs typeface="Arial" pitchFamily="34" charset="0"/>
              </a:rPr>
              <a:t>, por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edhe fëmijë dhe kurrë nuk do të harroj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mtClean="0">
                <a:latin typeface="Arial" pitchFamily="34" charset="0"/>
                <a:cs typeface="Arial" pitchFamily="34" charset="0"/>
              </a:rPr>
              <a:t>se për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fatin e tyre edhe unë vetë mbaj </a:t>
            </a:r>
            <a:r>
              <a:rPr lang="sq-AL" smtClean="0">
                <a:latin typeface="Arial" pitchFamily="34" charset="0"/>
                <a:cs typeface="Arial" pitchFamily="34" charset="0"/>
              </a:rPr>
              <a:t>një pjesë të përgjegjësisë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. Do ta mbroj me të gjitha mjetet ekzistuese nderin </a:t>
            </a:r>
            <a:r>
              <a:rPr lang="sq-AL" smtClean="0">
                <a:latin typeface="Arial" pitchFamily="34" charset="0"/>
                <a:cs typeface="Arial" pitchFamily="34" charset="0"/>
              </a:rPr>
              <a:t>e profesionit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të arsimtarit.</a:t>
            </a:r>
            <a:br>
              <a:rPr lang="sq-AL" dirty="0" smtClean="0">
                <a:latin typeface="Arial" pitchFamily="34" charset="0"/>
                <a:cs typeface="Arial" pitchFamily="34" charset="0"/>
              </a:rPr>
            </a:br>
            <a:r>
              <a:rPr lang="sq-AL" dirty="0" smtClean="0">
                <a:latin typeface="Arial" pitchFamily="34" charset="0"/>
                <a:cs typeface="Arial" pitchFamily="34" charset="0"/>
              </a:rPr>
              <a:t>Kolegët e mi çdo herë do të jenë edhe miqtë e mi. </a:t>
            </a:r>
            <a:r>
              <a:rPr lang="sq-AL" smtClean="0">
                <a:latin typeface="Arial" pitchFamily="34" charset="0"/>
                <a:cs typeface="Arial" pitchFamily="34" charset="0"/>
              </a:rPr>
              <a:t>Në bashkëpunim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me ta do </a:t>
            </a:r>
            <a:r>
              <a:rPr lang="sq-AL" smtClean="0">
                <a:latin typeface="Arial" pitchFamily="34" charset="0"/>
                <a:cs typeface="Arial" pitchFamily="34" charset="0"/>
              </a:rPr>
              <a:t>të përpiqem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që vazhdimisht </a:t>
            </a:r>
            <a:r>
              <a:rPr lang="sq-AL" smtClean="0">
                <a:latin typeface="Arial" pitchFamily="34" charset="0"/>
                <a:cs typeface="Arial" pitchFamily="34" charset="0"/>
              </a:rPr>
              <a:t>ta përkryej veprimtarinë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 shkollës </a:t>
            </a:r>
            <a:r>
              <a:rPr lang="sq-AL" smtClean="0">
                <a:latin typeface="Arial" pitchFamily="34" charset="0"/>
                <a:cs typeface="Arial" pitchFamily="34" charset="0"/>
              </a:rPr>
              <a:t>në kuptimin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 efikasitetit dhe njohjes së të gjitha të drejtave në edukimin dhe barazinë sociale në arsim. Këtë betim solemn e bëj në mënyrë tejet të lirë dhe me nder. </a:t>
            </a:r>
            <a:r>
              <a:rPr lang="en-US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Betohem</a:t>
            </a:r>
            <a:r>
              <a:rPr lang="sq-AL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”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5791200"/>
            <a:ext cx="3728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Faleminderit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675" y="0"/>
            <a:ext cx="4124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51054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1" dirty="0" smtClean="0">
                <a:solidFill>
                  <a:schemeClr val="bg2">
                    <a:lumMod val="50000"/>
                  </a:schemeClr>
                </a:solidFill>
                <a:latin typeface="Arial "/>
              </a:rPr>
              <a:t>ERMIONI CEKANI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Arial "/>
            </a:endParaRPr>
          </a:p>
          <a:p>
            <a:r>
              <a:rPr lang="sq-AL" sz="1400" b="1" dirty="0" smtClean="0">
                <a:solidFill>
                  <a:schemeClr val="tx2">
                    <a:lumMod val="75000"/>
                  </a:schemeClr>
                </a:solidFill>
                <a:latin typeface="Arial "/>
              </a:rPr>
              <a:t>Lindur më 1968 në Korҫë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 "/>
            </a:endParaRPr>
          </a:p>
          <a:p>
            <a:endParaRPr lang="en-US" sz="1400" b="1" dirty="0" smtClean="0">
              <a:solidFill>
                <a:schemeClr val="bg2">
                  <a:lumMod val="25000"/>
                </a:schemeClr>
              </a:solidFill>
              <a:latin typeface="Arial "/>
            </a:endParaRPr>
          </a:p>
          <a:p>
            <a:r>
              <a:rPr lang="sq-AL" sz="1400" b="1" dirty="0" smtClean="0">
                <a:latin typeface="Arial "/>
              </a:rPr>
              <a:t>1. ARSIMIMI </a:t>
            </a:r>
            <a:endParaRPr lang="en-US" sz="1400" dirty="0" smtClean="0">
              <a:latin typeface="Arial "/>
            </a:endParaRPr>
          </a:p>
          <a:p>
            <a:r>
              <a:rPr lang="sq-AL" sz="1300" dirty="0" smtClean="0">
                <a:latin typeface="Arial "/>
              </a:rPr>
              <a:t>- Gjimnazi “Raqi Qirinxhi” – Korҫë.</a:t>
            </a:r>
            <a:endParaRPr lang="en-US" sz="1300" dirty="0" smtClean="0">
              <a:latin typeface="Arial "/>
            </a:endParaRPr>
          </a:p>
          <a:p>
            <a:r>
              <a:rPr lang="sq-AL" sz="1300" dirty="0" smtClean="0">
                <a:latin typeface="Arial "/>
              </a:rPr>
              <a:t>- Fakulteti i Mësuesisë – Universiteti i Elbasanit.</a:t>
            </a:r>
            <a:endParaRPr lang="en-US" sz="13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300" dirty="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Master 2-vjeҫar me drejtim </a:t>
            </a:r>
            <a:r>
              <a:rPr lang="sq-AL" sz="1300" i="1" dirty="0" smtClean="0">
                <a:latin typeface="Arial "/>
              </a:rPr>
              <a:t>mësimdhënie</a:t>
            </a:r>
            <a:r>
              <a:rPr lang="en-US" sz="1300" i="1" dirty="0" smtClean="0">
                <a:latin typeface="Arial "/>
              </a:rPr>
              <a:t> - </a:t>
            </a:r>
            <a:r>
              <a:rPr lang="sq-AL" sz="1300" dirty="0" smtClean="0">
                <a:latin typeface="Arial "/>
              </a:rPr>
              <a:t>Universiteti i Tiranës.</a:t>
            </a:r>
            <a:endParaRPr lang="en-US" sz="13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300" dirty="0" smtClean="0">
                <a:latin typeface="Arial "/>
              </a:rPr>
              <a:t> </a:t>
            </a:r>
            <a:r>
              <a:rPr lang="sq-AL" sz="1300" smtClean="0">
                <a:latin typeface="Arial "/>
              </a:rPr>
              <a:t>Në përfundim </a:t>
            </a:r>
            <a:r>
              <a:rPr lang="sq-AL" sz="1300" dirty="0" smtClean="0">
                <a:latin typeface="Arial "/>
              </a:rPr>
              <a:t>të </a:t>
            </a:r>
            <a:r>
              <a:rPr lang="sq-AL" sz="1300" smtClean="0">
                <a:latin typeface="Arial "/>
              </a:rPr>
              <a:t>studimeve për </a:t>
            </a:r>
            <a:r>
              <a:rPr lang="sq-AL" sz="1300" dirty="0" smtClean="0">
                <a:latin typeface="Arial "/>
              </a:rPr>
              <a:t>gradën shkencore</a:t>
            </a:r>
            <a:r>
              <a:rPr lang="en-US" sz="1300" dirty="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“Doktor”</a:t>
            </a:r>
            <a:endParaRPr lang="en-US" sz="1300" dirty="0" smtClean="0">
              <a:latin typeface="Arial "/>
            </a:endParaRPr>
          </a:p>
          <a:p>
            <a:r>
              <a:rPr lang="en-US" sz="1300" dirty="0" smtClean="0">
                <a:latin typeface="Arial "/>
              </a:rPr>
              <a:t>  </a:t>
            </a:r>
            <a:r>
              <a:rPr lang="sq-AL" sz="1300" dirty="0" smtClean="0">
                <a:latin typeface="Arial "/>
              </a:rPr>
              <a:t>në Universitetin e Tiranës, me temë:</a:t>
            </a:r>
            <a:r>
              <a:rPr lang="en-US" sz="1300" dirty="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“Stresi i mësuesve</a:t>
            </a:r>
            <a:endParaRPr lang="en-US" sz="1300" dirty="0" smtClean="0">
              <a:latin typeface="Arial "/>
            </a:endParaRPr>
          </a:p>
          <a:p>
            <a:r>
              <a:rPr lang="en-US" sz="1300" smtClean="0">
                <a:latin typeface="Arial "/>
              </a:rPr>
              <a:t>  </a:t>
            </a:r>
            <a:r>
              <a:rPr lang="sq-AL" sz="1300" smtClean="0">
                <a:latin typeface="Arial "/>
              </a:rPr>
              <a:t>për </a:t>
            </a:r>
            <a:r>
              <a:rPr lang="sq-AL" sz="1300" dirty="0" smtClean="0">
                <a:latin typeface="Arial "/>
              </a:rPr>
              <a:t>shkak të veçorive </a:t>
            </a:r>
            <a:r>
              <a:rPr lang="sq-AL" sz="1300" smtClean="0">
                <a:latin typeface="Arial "/>
              </a:rPr>
              <a:t>të profesionit</a:t>
            </a:r>
            <a:r>
              <a:rPr lang="en-US" sz="130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(burn out-i)”.   </a:t>
            </a:r>
            <a:endParaRPr lang="en-US" sz="1300" dirty="0" smtClean="0">
              <a:latin typeface="Arial "/>
            </a:endParaRPr>
          </a:p>
          <a:p>
            <a:r>
              <a:rPr lang="sq-AL" sz="1400" b="1" dirty="0" smtClean="0">
                <a:latin typeface="Arial "/>
              </a:rPr>
              <a:t> </a:t>
            </a:r>
            <a:endParaRPr lang="en-US" sz="1400" dirty="0" smtClean="0">
              <a:latin typeface="Arial "/>
            </a:endParaRPr>
          </a:p>
          <a:p>
            <a:r>
              <a:rPr lang="sq-AL" sz="1400" b="1" dirty="0" smtClean="0">
                <a:latin typeface="Arial "/>
              </a:rPr>
              <a:t>2</a:t>
            </a:r>
            <a:r>
              <a:rPr lang="sq-AL" sz="1400" b="1" smtClean="0">
                <a:latin typeface="Arial "/>
              </a:rPr>
              <a:t>. PËRVOJAT NË PUNË</a:t>
            </a:r>
            <a:endParaRPr lang="en-US" sz="1400" dirty="0" smtClean="0">
              <a:latin typeface="Arial "/>
            </a:endParaRPr>
          </a:p>
          <a:p>
            <a:r>
              <a:rPr lang="sq-AL" sz="1300" dirty="0" smtClean="0">
                <a:latin typeface="Arial "/>
              </a:rPr>
              <a:t>- Mësuese</a:t>
            </a:r>
            <a:r>
              <a:rPr lang="en-US" sz="1300" dirty="0" smtClean="0">
                <a:latin typeface="Arial "/>
              </a:rPr>
              <a:t>.</a:t>
            </a:r>
          </a:p>
          <a:p>
            <a:r>
              <a:rPr lang="sq-AL" sz="1300" dirty="0" smtClean="0">
                <a:latin typeface="Arial "/>
              </a:rPr>
              <a:t>- Drejtuese.</a:t>
            </a:r>
            <a:endParaRPr lang="en-US" sz="1300" dirty="0" smtClean="0">
              <a:latin typeface="Arial "/>
            </a:endParaRPr>
          </a:p>
          <a:p>
            <a:r>
              <a:rPr lang="sq-AL" sz="1300" smtClean="0">
                <a:latin typeface="Arial "/>
              </a:rPr>
              <a:t>- Inspektore </a:t>
            </a:r>
            <a:r>
              <a:rPr lang="sq-AL" sz="1300" dirty="0" smtClean="0">
                <a:latin typeface="Arial "/>
              </a:rPr>
              <a:t>në DAR – Tiranë. </a:t>
            </a:r>
            <a:endParaRPr lang="en-US" sz="1300" dirty="0" smtClean="0">
              <a:latin typeface="Arial "/>
            </a:endParaRPr>
          </a:p>
          <a:p>
            <a:r>
              <a:rPr lang="sq-AL" sz="1300" smtClean="0">
                <a:latin typeface="Arial "/>
              </a:rPr>
              <a:t>- Specialiste </a:t>
            </a:r>
            <a:r>
              <a:rPr lang="sq-AL" sz="1300" dirty="0" smtClean="0">
                <a:latin typeface="Arial "/>
              </a:rPr>
              <a:t>në </a:t>
            </a:r>
            <a:r>
              <a:rPr lang="sq-AL" sz="1300" smtClean="0">
                <a:latin typeface="Arial "/>
              </a:rPr>
              <a:t>SKQSHK pranë </a:t>
            </a:r>
            <a:r>
              <a:rPr lang="sq-AL" sz="1300" dirty="0" smtClean="0">
                <a:latin typeface="Arial "/>
              </a:rPr>
              <a:t>Bashkisë së Tiranës. </a:t>
            </a:r>
            <a:endParaRPr lang="en-US" sz="13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300" smtClean="0">
                <a:latin typeface="Arial "/>
              </a:rPr>
              <a:t> </a:t>
            </a:r>
            <a:r>
              <a:rPr lang="sq-AL" sz="1300" smtClean="0">
                <a:latin typeface="Arial "/>
              </a:rPr>
              <a:t>Pedagoge </a:t>
            </a:r>
            <a:r>
              <a:rPr lang="sq-AL" sz="1300" dirty="0" smtClean="0">
                <a:latin typeface="Arial "/>
              </a:rPr>
              <a:t>në Fakultetet e Edukimit </a:t>
            </a:r>
            <a:r>
              <a:rPr lang="sq-AL" sz="1300" smtClean="0">
                <a:latin typeface="Arial "/>
              </a:rPr>
              <a:t>dhe Psikologjisë </a:t>
            </a:r>
            <a:r>
              <a:rPr lang="sq-AL" sz="1300" dirty="0" smtClean="0">
                <a:latin typeface="Arial "/>
              </a:rPr>
              <a:t>në </a:t>
            </a:r>
            <a:r>
              <a:rPr lang="sq-AL" sz="1300" i="1" dirty="0" smtClean="0">
                <a:latin typeface="Arial "/>
              </a:rPr>
              <a:t>bachelor</a:t>
            </a:r>
            <a:r>
              <a:rPr lang="sq-AL" sz="1300" dirty="0" smtClean="0">
                <a:latin typeface="Arial "/>
              </a:rPr>
              <a:t> </a:t>
            </a:r>
            <a:r>
              <a:rPr lang="en-US" sz="1300" dirty="0" smtClean="0">
                <a:latin typeface="Arial "/>
              </a:rPr>
              <a:t> </a:t>
            </a:r>
          </a:p>
          <a:p>
            <a:r>
              <a:rPr lang="en-US" sz="1300" dirty="0" smtClean="0">
                <a:latin typeface="Arial "/>
              </a:rPr>
              <a:t>  </a:t>
            </a:r>
            <a:r>
              <a:rPr lang="sq-AL" sz="1300" dirty="0" smtClean="0">
                <a:latin typeface="Arial "/>
              </a:rPr>
              <a:t>dhe </a:t>
            </a:r>
            <a:r>
              <a:rPr lang="sq-AL" sz="1300" i="1" dirty="0" smtClean="0">
                <a:latin typeface="Arial "/>
              </a:rPr>
              <a:t>master</a:t>
            </a:r>
            <a:r>
              <a:rPr lang="sq-AL" sz="1300" dirty="0" smtClean="0">
                <a:latin typeface="Arial "/>
              </a:rPr>
              <a:t> në </a:t>
            </a:r>
            <a:r>
              <a:rPr lang="sq-AL" sz="1300" smtClean="0">
                <a:latin typeface="Arial "/>
              </a:rPr>
              <a:t>universitete jopublike</a:t>
            </a:r>
            <a:r>
              <a:rPr lang="sq-AL" sz="1300" dirty="0" smtClean="0">
                <a:latin typeface="Arial "/>
              </a:rPr>
              <a:t>.</a:t>
            </a:r>
            <a:endParaRPr lang="en-US" sz="1300" dirty="0" smtClean="0">
              <a:latin typeface="Arial "/>
            </a:endParaRPr>
          </a:p>
          <a:p>
            <a:r>
              <a:rPr lang="sq-AL" sz="1300" dirty="0" smtClean="0">
                <a:latin typeface="Arial "/>
              </a:rPr>
              <a:t>- Koordinatore në </a:t>
            </a:r>
            <a:r>
              <a:rPr lang="sq-AL" sz="1300" smtClean="0">
                <a:latin typeface="Arial "/>
              </a:rPr>
              <a:t>disa projekte </a:t>
            </a:r>
            <a:r>
              <a:rPr lang="sq-AL" sz="1300" dirty="0" smtClean="0">
                <a:latin typeface="Arial "/>
              </a:rPr>
              <a:t>me në fokus arsimin.</a:t>
            </a:r>
            <a:endParaRPr lang="en-US" sz="13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300" dirty="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Kryetare </a:t>
            </a:r>
            <a:r>
              <a:rPr lang="sq-AL" sz="1300" smtClean="0">
                <a:latin typeface="Arial "/>
              </a:rPr>
              <a:t>e departamentit </a:t>
            </a:r>
            <a:r>
              <a:rPr lang="sq-AL" sz="1300" dirty="0" smtClean="0">
                <a:latin typeface="Arial "/>
              </a:rPr>
              <a:t>të arsimit në Shoqatën</a:t>
            </a:r>
            <a:r>
              <a:rPr lang="en-US" sz="1300" dirty="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Sociologjike </a:t>
            </a:r>
            <a:endParaRPr lang="en-US" sz="1300" dirty="0" smtClean="0">
              <a:latin typeface="Arial "/>
            </a:endParaRPr>
          </a:p>
          <a:p>
            <a:r>
              <a:rPr lang="en-US" sz="1300" smtClean="0">
                <a:latin typeface="Arial "/>
              </a:rPr>
              <a:t>  </a:t>
            </a:r>
            <a:r>
              <a:rPr lang="sq-AL" sz="1300" smtClean="0">
                <a:latin typeface="Arial "/>
              </a:rPr>
              <a:t>Shqiptare</a:t>
            </a:r>
            <a:r>
              <a:rPr lang="sq-AL" sz="1300" dirty="0" smtClean="0">
                <a:latin typeface="Arial "/>
              </a:rPr>
              <a:t>. </a:t>
            </a:r>
            <a:endParaRPr lang="en-US" sz="1300" dirty="0" smtClean="0">
              <a:latin typeface="Arial "/>
            </a:endParaRPr>
          </a:p>
          <a:p>
            <a:r>
              <a:rPr lang="sq-AL" sz="1400" b="1" dirty="0" smtClean="0">
                <a:latin typeface="Arial "/>
              </a:rPr>
              <a:t> </a:t>
            </a:r>
            <a:endParaRPr lang="en-US" sz="1400" dirty="0" smtClean="0">
              <a:latin typeface="Arial "/>
            </a:endParaRPr>
          </a:p>
          <a:p>
            <a:r>
              <a:rPr lang="sq-AL" sz="1400" b="1" dirty="0" smtClean="0">
                <a:latin typeface="Arial "/>
              </a:rPr>
              <a:t>3. BOTIME</a:t>
            </a:r>
            <a:endParaRPr lang="en-US" sz="14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300" dirty="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Autore e </a:t>
            </a:r>
            <a:r>
              <a:rPr lang="sq-AL" sz="1300" smtClean="0">
                <a:latin typeface="Arial "/>
              </a:rPr>
              <a:t>librave metodiko-pedagogjikë për </a:t>
            </a:r>
            <a:r>
              <a:rPr lang="sq-AL" sz="1300" dirty="0" smtClean="0">
                <a:latin typeface="Arial "/>
              </a:rPr>
              <a:t>mësueset</a:t>
            </a:r>
            <a:r>
              <a:rPr lang="en-US" sz="1300" dirty="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e arsimit </a:t>
            </a:r>
            <a:r>
              <a:rPr lang="en-US" sz="1300" dirty="0" smtClean="0">
                <a:latin typeface="Arial "/>
              </a:rPr>
              <a:t>  </a:t>
            </a:r>
          </a:p>
          <a:p>
            <a:r>
              <a:rPr lang="en-US" sz="1300" smtClean="0">
                <a:latin typeface="Arial "/>
              </a:rPr>
              <a:t>  </a:t>
            </a:r>
            <a:r>
              <a:rPr lang="sq-AL" sz="1300" smtClean="0">
                <a:latin typeface="Arial "/>
              </a:rPr>
              <a:t>parashkollor</a:t>
            </a:r>
            <a:r>
              <a:rPr lang="en-US" sz="1300" dirty="0" smtClean="0">
                <a:latin typeface="Arial "/>
              </a:rPr>
              <a:t>.</a:t>
            </a:r>
            <a:r>
              <a:rPr lang="sq-AL" sz="1300" dirty="0" smtClean="0">
                <a:latin typeface="Arial "/>
              </a:rPr>
              <a:t> </a:t>
            </a:r>
            <a:endParaRPr lang="en-US" sz="1300" dirty="0" smtClean="0">
              <a:latin typeface="Arial "/>
            </a:endParaRPr>
          </a:p>
          <a:p>
            <a:r>
              <a:rPr lang="sq-AL" sz="1300" dirty="0" smtClean="0">
                <a:latin typeface="Arial "/>
              </a:rPr>
              <a:t>- Autore e disa librave </a:t>
            </a:r>
            <a:r>
              <a:rPr lang="sq-AL" sz="1300" smtClean="0">
                <a:latin typeface="Arial "/>
              </a:rPr>
              <a:t>didaktikë për </a:t>
            </a:r>
            <a:r>
              <a:rPr lang="sq-AL" sz="1300" dirty="0" smtClean="0">
                <a:latin typeface="Arial "/>
              </a:rPr>
              <a:t>fëmijë.</a:t>
            </a:r>
            <a:endParaRPr lang="en-US" sz="13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300" dirty="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Bashkautore në hartimin </a:t>
            </a:r>
            <a:r>
              <a:rPr lang="sq-AL" sz="1300" smtClean="0">
                <a:latin typeface="Arial "/>
              </a:rPr>
              <a:t>e programeve </a:t>
            </a:r>
            <a:r>
              <a:rPr lang="sq-AL" sz="1300" dirty="0" smtClean="0">
                <a:latin typeface="Arial "/>
              </a:rPr>
              <a:t>dhe manualeve</a:t>
            </a:r>
            <a:r>
              <a:rPr lang="en-US" sz="1300" dirty="0" smtClean="0">
                <a:latin typeface="Arial "/>
              </a:rPr>
              <a:t>  </a:t>
            </a:r>
          </a:p>
          <a:p>
            <a:r>
              <a:rPr lang="en-US" sz="1300" smtClean="0">
                <a:latin typeface="Arial "/>
              </a:rPr>
              <a:t>  </a:t>
            </a:r>
            <a:r>
              <a:rPr lang="sq-AL" sz="1300" smtClean="0">
                <a:latin typeface="Arial "/>
              </a:rPr>
              <a:t>profesionale</a:t>
            </a:r>
            <a:r>
              <a:rPr lang="sq-AL" sz="1300" dirty="0" smtClean="0">
                <a:latin typeface="Arial "/>
              </a:rPr>
              <a:t>.</a:t>
            </a:r>
            <a:endParaRPr lang="en-US" sz="1300" dirty="0" smtClean="0">
              <a:latin typeface="Arial "/>
            </a:endParaRPr>
          </a:p>
          <a:p>
            <a:r>
              <a:rPr lang="sq-AL" sz="1300" dirty="0" smtClean="0">
                <a:latin typeface="Arial "/>
              </a:rPr>
              <a:t>- Autore dhe bashkautore e artikujve studimorë shkencorë. </a:t>
            </a:r>
            <a:endParaRPr lang="en-US" sz="13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1300" smtClean="0">
                <a:latin typeface="Arial "/>
              </a:rPr>
              <a:t> </a:t>
            </a:r>
            <a:r>
              <a:rPr lang="sq-AL" sz="1300" smtClean="0">
                <a:latin typeface="Arial "/>
              </a:rPr>
              <a:t>Pjesëmarrëse </a:t>
            </a:r>
            <a:r>
              <a:rPr lang="sq-AL" sz="1300" dirty="0" smtClean="0">
                <a:latin typeface="Arial "/>
              </a:rPr>
              <a:t>në tryeza, konferenca kombëtare</a:t>
            </a:r>
            <a:r>
              <a:rPr lang="en-US" sz="1300" dirty="0" smtClean="0">
                <a:latin typeface="Arial "/>
              </a:rPr>
              <a:t> </a:t>
            </a:r>
            <a:r>
              <a:rPr lang="sq-AL" sz="1300" dirty="0" smtClean="0">
                <a:latin typeface="Arial "/>
              </a:rPr>
              <a:t>dhe </a:t>
            </a:r>
            <a:endParaRPr lang="en-US" sz="1300" dirty="0" smtClean="0">
              <a:latin typeface="Arial "/>
            </a:endParaRPr>
          </a:p>
          <a:p>
            <a:r>
              <a:rPr lang="en-US" sz="1300" dirty="0" smtClean="0">
                <a:latin typeface="Arial "/>
              </a:rPr>
              <a:t>  </a:t>
            </a:r>
            <a:r>
              <a:rPr lang="sq-AL" sz="1300" smtClean="0">
                <a:latin typeface="Arial "/>
              </a:rPr>
              <a:t>ndërkombëtare për </a:t>
            </a:r>
            <a:r>
              <a:rPr lang="sq-AL" sz="1300" dirty="0" smtClean="0">
                <a:latin typeface="Arial "/>
              </a:rPr>
              <a:t>arsimin.</a:t>
            </a:r>
            <a:endParaRPr lang="en-US" sz="1300" dirty="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533400" y="1371600"/>
          <a:ext cx="9144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934200" cy="1066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q-AL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VËSHTRIM MBI GJENDJEN</a:t>
            </a:r>
            <a:r>
              <a:rPr lang="en-US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/>
            </a:r>
            <a:br>
              <a:rPr lang="en-US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</a:br>
            <a:r>
              <a:rPr lang="en-US" sz="190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Pikat 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e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forta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të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arsimit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në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qytetin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e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Tiranës</a:t>
            </a:r>
            <a:endParaRPr lang="en-US" sz="1900" dirty="0">
              <a:ln w="500">
                <a:noFill/>
              </a:ln>
              <a:solidFill>
                <a:schemeClr val="tx1"/>
              </a:solidFill>
              <a:latin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6854" y="13031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"/>
              </a:rPr>
              <a:t>1.</a:t>
            </a: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a</a:t>
            </a:r>
            <a:endParaRPr lang="en-US" sz="4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4243" y="6334780"/>
            <a:ext cx="7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"/>
              </a:rPr>
              <a:t>nr. 3</a:t>
            </a:r>
            <a:endParaRPr lang="en-US" sz="2400" dirty="0">
              <a:solidFill>
                <a:schemeClr val="bg1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94247" y="1295400"/>
          <a:ext cx="8400047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934200" cy="1066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sq-AL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VËSHTRIM MBI GJENDJEN</a:t>
            </a:r>
            <a:r>
              <a:rPr lang="en-US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/>
            </a:r>
            <a:br>
              <a:rPr lang="en-US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</a:br>
            <a:r>
              <a:rPr lang="en-US" sz="190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Pikat 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e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dobëta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të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arsimit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në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qytetin</a:t>
            </a:r>
            <a:r>
              <a:rPr lang="en-US" sz="1900" dirty="0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 e </a:t>
            </a:r>
            <a:r>
              <a:rPr lang="en-US" sz="1900" dirty="0" err="1" smtClean="0">
                <a:ln w="500">
                  <a:noFill/>
                </a:ln>
                <a:solidFill>
                  <a:schemeClr val="tx1"/>
                </a:solidFill>
                <a:latin typeface="Arial "/>
              </a:rPr>
              <a:t>Tiranës</a:t>
            </a:r>
            <a:endParaRPr lang="en-US" sz="1900" dirty="0">
              <a:ln w="500">
                <a:noFill/>
              </a:ln>
              <a:solidFill>
                <a:schemeClr val="tx1"/>
              </a:solidFill>
              <a:latin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6854" y="13031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"/>
              </a:rPr>
              <a:t>1.</a:t>
            </a: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b</a:t>
            </a:r>
            <a:endParaRPr lang="en-US" sz="4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4243" y="6334780"/>
            <a:ext cx="7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"/>
              </a:rPr>
              <a:t>nr. 4</a:t>
            </a:r>
            <a:endParaRPr lang="en-US" sz="2400" dirty="0">
              <a:solidFill>
                <a:schemeClr val="bg1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228600"/>
            <a:ext cx="7242048" cy="838200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sq-AL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SFIDAT THEMELORE</a:t>
            </a:r>
            <a:r>
              <a:rPr lang="en-US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/>
            </a:r>
            <a:br>
              <a:rPr lang="en-US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</a:br>
            <a:r>
              <a:rPr lang="sq-AL" sz="1700" i="1" cap="small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Përmirësimi </a:t>
            </a:r>
            <a:r>
              <a:rPr lang="sq-AL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i cilësisë </a:t>
            </a:r>
            <a:r>
              <a:rPr lang="sq-AL" sz="1700" i="1" cap="small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së punës </a:t>
            </a:r>
            <a:r>
              <a:rPr lang="sq-AL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dhe efektivitetit të DAR-it</a:t>
            </a:r>
            <a:endParaRPr lang="en-US" sz="1700" i="1" dirty="0">
              <a:ln w="500">
                <a:noFill/>
              </a:ln>
              <a:solidFill>
                <a:schemeClr val="bg2">
                  <a:lumMod val="50000"/>
                </a:schemeClr>
              </a:solidFill>
              <a:latin typeface="Arial 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762000" y="1371600"/>
            <a:ext cx="5458651" cy="5105400"/>
            <a:chOff x="-762000" y="1371600"/>
            <a:chExt cx="5458651" cy="5105400"/>
          </a:xfrm>
        </p:grpSpPr>
        <p:grpSp>
          <p:nvGrpSpPr>
            <p:cNvPr id="9" name="Group 8"/>
            <p:cNvGrpSpPr/>
            <p:nvPr/>
          </p:nvGrpSpPr>
          <p:grpSpPr>
            <a:xfrm>
              <a:off x="-762000" y="2286000"/>
              <a:ext cx="5458651" cy="4191000"/>
              <a:chOff x="-990600" y="2463800"/>
              <a:chExt cx="6172200" cy="4394200"/>
            </a:xfrm>
          </p:grpSpPr>
          <p:graphicFrame>
            <p:nvGraphicFramePr>
              <p:cNvPr id="6" name="Diagram 5"/>
              <p:cNvGraphicFramePr/>
              <p:nvPr/>
            </p:nvGraphicFramePr>
            <p:xfrm>
              <a:off x="-990600" y="2463800"/>
              <a:ext cx="6172200" cy="4394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1255060" y="4419101"/>
                <a:ext cx="1600200" cy="4572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45720" tIns="0" rIns="45720" bIns="0" anchor="b" anchorCtr="0">
                <a:normAutofit fontScale="925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all" spc="0" normalizeH="0" baseline="0" noProof="0" dirty="0" err="1" smtClean="0">
                    <a:ln w="500"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Arial "/>
                    <a:ea typeface="+mj-ea"/>
                    <a:cs typeface="+mj-cs"/>
                  </a:rPr>
                  <a:t>vizioni</a:t>
                </a:r>
                <a:endParaRPr kumimoji="0" lang="en-US" sz="3000" b="0" i="1" u="none" strike="noStrike" kern="1200" cap="all" spc="0" normalizeH="0" baseline="0" noProof="0" dirty="0">
                  <a:ln w="500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 "/>
                  <a:ea typeface="+mj-ea"/>
                  <a:cs typeface="+mj-cs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57200" y="1371600"/>
              <a:ext cx="3121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Filozofia e drejtimit të DAR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do të mbështetet në: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62400" y="1143000"/>
            <a:ext cx="3962400" cy="5192650"/>
            <a:chOff x="3962400" y="1143000"/>
            <a:chExt cx="3962400" cy="51926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14800" y="2819400"/>
              <a:ext cx="3770661" cy="351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562600" y="3352800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N</a:t>
              </a:r>
              <a:r>
                <a:rPr lang="sq-AL" b="1" dirty="0" smtClean="0">
                  <a:solidFill>
                    <a:schemeClr val="bg1"/>
                  </a:solidFill>
                </a:rPr>
                <a:t>johje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5486400"/>
              <a:ext cx="1391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Komunikim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5486400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Ndikim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1143000"/>
              <a:ext cx="3962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Nd</a:t>
              </a:r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ë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rkaq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, d</a:t>
              </a:r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rejtuesi që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mendon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të jetë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i suksesshëm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duhet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ta këtë të qartë</a:t>
              </a:r>
              <a:endParaRPr lang="en-US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sq-AL" b="1" dirty="0" smtClean="0">
                  <a:latin typeface="Arial" pitchFamily="34" charset="0"/>
                  <a:cs typeface="Arial" pitchFamily="34" charset="0"/>
                </a:rPr>
                <a:t>trekëndëshin e forcës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”</a:t>
              </a:r>
            </a:p>
            <a:p>
              <a:pPr algn="ctr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në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arsim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96854" y="13031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"/>
              </a:rPr>
              <a:t>2.</a:t>
            </a: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a</a:t>
            </a:r>
            <a:endParaRPr lang="en-US" sz="4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4243" y="6334780"/>
            <a:ext cx="7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"/>
              </a:rPr>
              <a:t>nr. 5</a:t>
            </a:r>
            <a:endParaRPr lang="en-US" sz="2400" dirty="0">
              <a:solidFill>
                <a:schemeClr val="bg1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228600"/>
            <a:ext cx="7242048" cy="838200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sq-AL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SFIDAT THEMELORE</a:t>
            </a:r>
            <a:r>
              <a:rPr lang="en-US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/>
            </a:r>
            <a:br>
              <a:rPr lang="en-US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</a:br>
            <a:r>
              <a:rPr lang="sq-AL" sz="1700" i="1" cap="small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Përmirësimi </a:t>
            </a:r>
            <a:r>
              <a:rPr lang="sq-AL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i cilësisë </a:t>
            </a:r>
            <a:r>
              <a:rPr lang="sq-AL" sz="1700" i="1" cap="small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së punës </a:t>
            </a:r>
            <a:r>
              <a:rPr lang="sq-AL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dhe efektivitetit të DAR-it</a:t>
            </a:r>
            <a:endParaRPr lang="en-US" sz="1700" i="1" dirty="0">
              <a:ln w="500">
                <a:noFill/>
              </a:ln>
              <a:solidFill>
                <a:schemeClr val="bg2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066801"/>
            <a:ext cx="7620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400" b="1" dirty="0" smtClean="0">
                <a:latin typeface="Arial" pitchFamily="34" charset="0"/>
                <a:cs typeface="Arial" pitchFamily="34" charset="0"/>
              </a:rPr>
              <a:t>Objektivat: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b="1" dirty="0" smtClean="0">
                <a:latin typeface="Arial" pitchFamily="34" charset="0"/>
                <a:cs typeface="Arial" pitchFamily="34" charset="0"/>
              </a:rPr>
              <a:t>1. M</a:t>
            </a:r>
            <a:r>
              <a:rPr lang="sq-AL" b="1" dirty="0" err="1" smtClean="0">
                <a:latin typeface="Arial" pitchFamily="34" charset="0"/>
                <a:cs typeface="Arial" pitchFamily="34" charset="0"/>
              </a:rPr>
              <a:t>eritokraci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procedura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transparente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konkurrimi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indent="-457200"/>
            <a:r>
              <a:rPr lang="en-US" b="1" dirty="0" smtClean="0">
                <a:latin typeface="Arial" pitchFamily="34" charset="0"/>
                <a:cs typeface="Arial" pitchFamily="34" charset="0"/>
              </a:rPr>
              <a:t>  1.1.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Llogaridhënie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dhe transparencë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 indent="-457200"/>
            <a:r>
              <a:rPr lang="en-US" b="1" dirty="0" smtClean="0">
                <a:latin typeface="Arial" pitchFamily="34" charset="0"/>
                <a:cs typeface="Arial" pitchFamily="34" charset="0"/>
              </a:rPr>
              <a:t>  1.2. S</a:t>
            </a:r>
            <a:r>
              <a:rPr lang="sq-AL" b="1" dirty="0" err="1" smtClean="0">
                <a:latin typeface="Arial" pitchFamily="34" charset="0"/>
                <a:cs typeface="Arial" pitchFamily="34" charset="0"/>
              </a:rPr>
              <a:t>aktësi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 në marrjen e vendimeve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2" indent="-457200"/>
            <a:r>
              <a:rPr lang="en-US" b="1" dirty="0" smtClean="0">
                <a:latin typeface="Arial" pitchFamily="34" charset="0"/>
                <a:cs typeface="Arial" pitchFamily="34" charset="0"/>
              </a:rPr>
              <a:t>  1.3.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Tolerancë zero 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ndaj korrupsionit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Monitorim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dhe verifikim i cilësisë së shërbimit të ofruar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77850"/>
            <a:r>
              <a:rPr lang="en-US" b="1" dirty="0" smtClean="0">
                <a:latin typeface="Arial" pitchFamily="34" charset="0"/>
                <a:cs typeface="Arial" pitchFamily="34" charset="0"/>
              </a:rPr>
              <a:t>2.1.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Vlerësim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performanc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b="1" err="1" smtClean="0">
                <a:latin typeface="Arial" pitchFamily="34" charset="0"/>
                <a:cs typeface="Arial" pitchFamily="34" charset="0"/>
              </a:rPr>
              <a:t>së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 punonjësv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Studime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për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zhvillimin rajonal të arsimit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 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Përforcim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i bashkërendimit 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të punës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midis sektorëve të DAR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5. S</a:t>
            </a:r>
            <a:r>
              <a:rPr lang="sq-AL" b="1" dirty="0" err="1" smtClean="0">
                <a:latin typeface="Arial" pitchFamily="34" charset="0"/>
                <a:cs typeface="Arial" pitchFamily="34" charset="0"/>
              </a:rPr>
              <a:t>istem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 efikas informacioni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77850" lvl="2"/>
            <a:r>
              <a:rPr lang="en-US" b="1" dirty="0" smtClean="0"/>
              <a:t>5.1. </a:t>
            </a:r>
            <a:r>
              <a:rPr lang="sq-AL" b="1" dirty="0" smtClean="0"/>
              <a:t>Do të ristrukturohet dhe mirëmbahet faqja zyrtare e DAR.</a:t>
            </a:r>
            <a:endParaRPr lang="en-US" b="1" dirty="0" smtClean="0"/>
          </a:p>
          <a:p>
            <a:pPr marL="577850" lvl="2"/>
            <a:r>
              <a:rPr lang="en-US" b="1" dirty="0" smtClean="0"/>
              <a:t>5.2. </a:t>
            </a:r>
            <a:r>
              <a:rPr lang="sq-AL" b="1" dirty="0" smtClean="0"/>
              <a:t>Krijimi i regjistrit elektronik të ankesave.</a:t>
            </a:r>
            <a:endParaRPr lang="en-US" b="1" dirty="0" smtClean="0"/>
          </a:p>
          <a:p>
            <a:r>
              <a:rPr lang="sq-AL" b="1" dirty="0" smtClean="0"/>
              <a:t> </a:t>
            </a:r>
            <a:endParaRPr lang="en-US" b="1" dirty="0" smtClean="0"/>
          </a:p>
          <a:p>
            <a:r>
              <a:rPr lang="en-US" b="1" dirty="0" smtClean="0"/>
              <a:t>6</a:t>
            </a:r>
            <a:r>
              <a:rPr lang="en-US" b="1" smtClean="0"/>
              <a:t>. </a:t>
            </a:r>
            <a:r>
              <a:rPr lang="sq-AL" b="1" smtClean="0"/>
              <a:t>Bashkëpunim me Policinë </a:t>
            </a:r>
            <a:r>
              <a:rPr lang="sq-AL" b="1" dirty="0" smtClean="0"/>
              <a:t>e shtetit.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Forcimi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smtClean="0">
                <a:latin typeface="Arial" pitchFamily="34" charset="0"/>
                <a:cs typeface="Arial" pitchFamily="34" charset="0"/>
              </a:rPr>
              <a:t>i bashkëpunimit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me qeverisjen vendore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6854" y="13031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"/>
              </a:rPr>
              <a:t>2.</a:t>
            </a: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a</a:t>
            </a:r>
            <a:endParaRPr lang="en-US" sz="4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4243" y="6334780"/>
            <a:ext cx="7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"/>
              </a:rPr>
              <a:t>nr. 6</a:t>
            </a:r>
            <a:endParaRPr lang="en-US" sz="2400" dirty="0">
              <a:solidFill>
                <a:schemeClr val="bg1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196854" y="13031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"/>
              </a:rPr>
              <a:t>2.</a:t>
            </a: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b</a:t>
            </a:r>
            <a:endParaRPr lang="en-US" sz="4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4243" y="6334780"/>
            <a:ext cx="7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"/>
              </a:rPr>
              <a:t>nr. 7</a:t>
            </a:r>
            <a:endParaRPr lang="en-US" sz="24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04281"/>
            <a:ext cx="59436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3800" b="1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SFIDAT THEMELORE</a:t>
            </a:r>
            <a:r>
              <a:rPr lang="en-US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/>
            </a:r>
            <a:br>
              <a:rPr lang="en-US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</a:br>
            <a:r>
              <a:rPr lang="sq-AL" sz="1700" b="1" i="1" cap="small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Përmirësimi </a:t>
            </a:r>
            <a:r>
              <a:rPr lang="sq-AL" sz="1700" b="1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i cilësisë </a:t>
            </a:r>
            <a:r>
              <a:rPr lang="en-US" sz="1700" b="1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së</a:t>
            </a:r>
            <a:r>
              <a:rPr lang="en-US" sz="1700" b="1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b="1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arritjeve</a:t>
            </a:r>
            <a:r>
              <a:rPr lang="en-US" sz="1700" b="1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b="1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në</a:t>
            </a:r>
            <a:r>
              <a:rPr lang="en-US" sz="1700" b="1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b="1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shkolla</a:t>
            </a:r>
            <a:endParaRPr lang="en-US" sz="1700" b="1" dirty="0"/>
          </a:p>
        </p:txBody>
      </p:sp>
      <p:pic>
        <p:nvPicPr>
          <p:cNvPr id="18" name="Picture 17" descr="education_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447800"/>
            <a:ext cx="798871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04281"/>
            <a:ext cx="59436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3800" b="1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SFIDAT THEMELORE</a:t>
            </a:r>
            <a:r>
              <a:rPr lang="en-US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/>
            </a:r>
            <a:br>
              <a:rPr lang="en-US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</a:br>
            <a:r>
              <a:rPr lang="sq-AL" sz="1700" b="1" i="1" cap="small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Përmirësimi </a:t>
            </a:r>
            <a:r>
              <a:rPr lang="sq-AL" sz="1700" b="1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i cilësisë </a:t>
            </a:r>
            <a:r>
              <a:rPr lang="en-US" sz="1700" b="1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së</a:t>
            </a:r>
            <a:r>
              <a:rPr lang="en-US" sz="1700" b="1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b="1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arritjeve</a:t>
            </a:r>
            <a:r>
              <a:rPr lang="en-US" sz="1700" b="1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b="1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në</a:t>
            </a:r>
            <a:r>
              <a:rPr lang="en-US" sz="1700" b="1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b="1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shkolla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1295401"/>
            <a:ext cx="7924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b="1" dirty="0" smtClean="0">
                <a:latin typeface="Arial" pitchFamily="34" charset="0"/>
                <a:cs typeface="Arial" pitchFamily="34" charset="0"/>
              </a:rPr>
              <a:t>Objektivat: </a:t>
            </a:r>
            <a:endParaRPr lang="en-US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b="1" dirty="0" smtClean="0">
                <a:latin typeface="Arial "/>
              </a:rPr>
              <a:t> </a:t>
            </a:r>
            <a:r>
              <a:rPr lang="sq-AL" b="1" dirty="0" smtClean="0">
                <a:latin typeface="Arial "/>
              </a:rPr>
              <a:t>Menaxhim efikas i politikës së planifikimit dhe zhvillimit të shkollës</a:t>
            </a:r>
            <a:r>
              <a:rPr lang="en-US" b="1" dirty="0" smtClean="0">
                <a:latin typeface="Arial "/>
              </a:rPr>
              <a:t>,</a:t>
            </a:r>
            <a:r>
              <a:rPr lang="sq-AL" b="1" dirty="0" smtClean="0">
                <a:latin typeface="Arial "/>
              </a:rPr>
              <a:t> burimeve njerëzore dhe atyre financiare</a:t>
            </a:r>
            <a:r>
              <a:rPr lang="en-US" b="1" dirty="0" smtClean="0">
                <a:latin typeface="Arial 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Procedura</a:t>
            </a: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transparente</a:t>
            </a: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konkurimi</a:t>
            </a:r>
            <a:r>
              <a:rPr lang="en-US" b="1" dirty="0" smtClean="0">
                <a:latin typeface="Arial "/>
              </a:rPr>
              <a:t> p</a:t>
            </a:r>
            <a:r>
              <a:rPr lang="sq-AL" b="1" dirty="0" smtClean="0">
                <a:latin typeface="Arial "/>
              </a:rPr>
              <a:t>ë</a:t>
            </a:r>
            <a:r>
              <a:rPr lang="en-US" b="1" dirty="0" smtClean="0">
                <a:latin typeface="Arial "/>
              </a:rPr>
              <a:t>r p</a:t>
            </a:r>
            <a:r>
              <a:rPr lang="sq-AL" b="1" dirty="0" smtClean="0">
                <a:latin typeface="Arial "/>
              </a:rPr>
              <a:t>ë</a:t>
            </a:r>
            <a:r>
              <a:rPr lang="en-US" b="1" dirty="0" err="1" smtClean="0">
                <a:latin typeface="Arial "/>
              </a:rPr>
              <a:t>rzgjedhjen</a:t>
            </a:r>
            <a:r>
              <a:rPr lang="en-US" b="1" dirty="0" smtClean="0">
                <a:latin typeface="Arial "/>
              </a:rPr>
              <a:t> e </a:t>
            </a:r>
            <a:r>
              <a:rPr lang="en-US" b="1" dirty="0" err="1" smtClean="0">
                <a:latin typeface="Arial "/>
              </a:rPr>
              <a:t>drejtuesve</a:t>
            </a:r>
            <a:r>
              <a:rPr lang="en-US" b="1" dirty="0" smtClean="0">
                <a:latin typeface="Arial "/>
              </a:rPr>
              <a:t> t</a:t>
            </a:r>
            <a:r>
              <a:rPr lang="sq-AL" b="1" dirty="0" smtClean="0">
                <a:latin typeface="Arial "/>
              </a:rPr>
              <a:t>ë</a:t>
            </a: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shkollave</a:t>
            </a:r>
            <a:r>
              <a:rPr lang="en-US" b="1" dirty="0" smtClean="0">
                <a:latin typeface="Arial "/>
              </a:rPr>
              <a:t>. </a:t>
            </a:r>
          </a:p>
          <a:p>
            <a:r>
              <a:rPr lang="en-US" b="1" dirty="0" smtClean="0">
                <a:latin typeface="Arial "/>
              </a:rPr>
              <a:t>- Z</a:t>
            </a:r>
            <a:r>
              <a:rPr lang="sq-AL" b="1" dirty="0" err="1" smtClean="0">
                <a:latin typeface="Arial "/>
              </a:rPr>
              <a:t>hvillimi</a:t>
            </a:r>
            <a:r>
              <a:rPr lang="sq-AL" b="1" dirty="0" smtClean="0">
                <a:latin typeface="Arial "/>
              </a:rPr>
              <a:t> profesional dhe vlerësimi i mësuesve sipas </a:t>
            </a:r>
            <a:r>
              <a:rPr lang="en-US" b="1" dirty="0" err="1" smtClean="0">
                <a:latin typeface="Arial "/>
              </a:rPr>
              <a:t>legjislacionit</a:t>
            </a:r>
            <a:r>
              <a:rPr lang="en-US" b="1" dirty="0" smtClean="0">
                <a:latin typeface="Arial "/>
              </a:rPr>
              <a:t>. 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Forcimi</a:t>
            </a: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i</a:t>
            </a:r>
            <a:r>
              <a:rPr lang="en-US" b="1" dirty="0" smtClean="0">
                <a:latin typeface="Arial "/>
              </a:rPr>
              <a:t> p</a:t>
            </a:r>
            <a:r>
              <a:rPr lang="sq-AL" b="1" dirty="0" err="1" smtClean="0">
                <a:latin typeface="Arial "/>
              </a:rPr>
              <a:t>artneriteti</a:t>
            </a:r>
            <a:r>
              <a:rPr lang="en-US" b="1" dirty="0" smtClean="0">
                <a:latin typeface="Arial "/>
              </a:rPr>
              <a:t>t</a:t>
            </a:r>
            <a:r>
              <a:rPr lang="sq-AL" b="1" dirty="0" smtClean="0">
                <a:latin typeface="Arial "/>
              </a:rPr>
              <a:t> me prindërit dhe komunitetin</a:t>
            </a:r>
            <a:r>
              <a:rPr lang="en-US" b="1" dirty="0" smtClean="0">
                <a:latin typeface="Arial 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rial "/>
              </a:rPr>
              <a:t> T</a:t>
            </a:r>
            <a:r>
              <a:rPr lang="sq-AL" b="1" dirty="0" err="1" smtClean="0">
                <a:latin typeface="Arial "/>
              </a:rPr>
              <a:t>ransparencë</a:t>
            </a:r>
            <a:r>
              <a:rPr lang="sq-AL" b="1" dirty="0" smtClean="0">
                <a:latin typeface="Arial "/>
              </a:rPr>
              <a:t> dhe llogaridhënie në çdo nivel</a:t>
            </a:r>
            <a:r>
              <a:rPr lang="en-US" b="1" dirty="0" smtClean="0">
                <a:latin typeface="Arial "/>
              </a:rPr>
              <a:t>.</a:t>
            </a:r>
          </a:p>
          <a:p>
            <a:r>
              <a:rPr lang="en-US" b="1" dirty="0" smtClean="0">
                <a:latin typeface="Arial "/>
              </a:rPr>
              <a:t>- P</a:t>
            </a:r>
            <a:r>
              <a:rPr lang="sq-AL" b="1" dirty="0" err="1" smtClean="0">
                <a:latin typeface="Arial "/>
              </a:rPr>
              <a:t>ërmirësimi</a:t>
            </a:r>
            <a:r>
              <a:rPr lang="sq-AL" b="1" dirty="0" smtClean="0">
                <a:latin typeface="Arial "/>
              </a:rPr>
              <a:t> i mjediseve fizike në shkolla</a:t>
            </a:r>
            <a:r>
              <a:rPr lang="en-US" b="1" dirty="0" smtClean="0">
                <a:latin typeface="Arial 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Arial "/>
              </a:rPr>
              <a:t>V</a:t>
            </a:r>
            <a:r>
              <a:rPr lang="sq-AL" b="1" dirty="0" err="1" smtClean="0">
                <a:latin typeface="Arial "/>
              </a:rPr>
              <a:t>lerësimi</a:t>
            </a:r>
            <a:r>
              <a:rPr lang="sq-AL" b="1" dirty="0" smtClean="0">
                <a:latin typeface="Arial "/>
              </a:rPr>
              <a:t> dhe vetëvlerësimi </a:t>
            </a:r>
            <a:r>
              <a:rPr lang="en-US" b="1" dirty="0" smtClean="0">
                <a:latin typeface="Arial "/>
              </a:rPr>
              <a:t>real </a:t>
            </a:r>
            <a:r>
              <a:rPr lang="sq-AL" b="1" dirty="0" smtClean="0">
                <a:latin typeface="Arial "/>
              </a:rPr>
              <a:t>i </a:t>
            </a:r>
            <a:r>
              <a:rPr lang="en-US" b="1" dirty="0" err="1" smtClean="0">
                <a:latin typeface="Arial "/>
              </a:rPr>
              <a:t>arritjeve</a:t>
            </a: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të</a:t>
            </a:r>
            <a:r>
              <a:rPr lang="en-US" b="1" dirty="0" smtClean="0">
                <a:latin typeface="Arial "/>
              </a:rPr>
              <a:t> </a:t>
            </a:r>
            <a:r>
              <a:rPr lang="sq-AL" b="1" dirty="0" smtClean="0">
                <a:latin typeface="Arial "/>
              </a:rPr>
              <a:t>shkollës</a:t>
            </a:r>
            <a:r>
              <a:rPr lang="en-US" b="1" dirty="0" smtClean="0">
                <a:latin typeface="Arial "/>
              </a:rPr>
              <a:t>.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Arial "/>
              </a:rPr>
              <a:t>Fokusimi</a:t>
            </a: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tek</a:t>
            </a:r>
            <a:r>
              <a:rPr lang="en-US" b="1" dirty="0" smtClean="0">
                <a:latin typeface="Arial "/>
              </a:rPr>
              <a:t> m</a:t>
            </a:r>
            <a:r>
              <a:rPr lang="sq-AL" b="1" dirty="0" smtClean="0">
                <a:latin typeface="Arial "/>
              </a:rPr>
              <a:t>ë</a:t>
            </a:r>
            <a:r>
              <a:rPr lang="en-US" b="1" dirty="0" err="1" smtClean="0">
                <a:latin typeface="Arial "/>
              </a:rPr>
              <a:t>simdh</a:t>
            </a:r>
            <a:r>
              <a:rPr lang="sq-AL" b="1" dirty="0" smtClean="0">
                <a:latin typeface="Arial "/>
              </a:rPr>
              <a:t>ë</a:t>
            </a:r>
            <a:r>
              <a:rPr lang="en-US" b="1" dirty="0" err="1" smtClean="0">
                <a:latin typeface="Arial "/>
              </a:rPr>
              <a:t>nia</a:t>
            </a:r>
            <a:r>
              <a:rPr lang="en-US" b="1" dirty="0" smtClean="0">
                <a:latin typeface="Arial "/>
              </a:rPr>
              <a:t> p</a:t>
            </a:r>
            <a:r>
              <a:rPr lang="sq-AL" b="1" dirty="0" smtClean="0">
                <a:latin typeface="Arial "/>
              </a:rPr>
              <a:t>ë</a:t>
            </a:r>
            <a:r>
              <a:rPr lang="en-US" b="1" dirty="0" err="1" smtClean="0">
                <a:latin typeface="Arial "/>
              </a:rPr>
              <a:t>rmbajt</a:t>
            </a:r>
            <a:r>
              <a:rPr lang="sq-AL" b="1" dirty="0" smtClean="0">
                <a:latin typeface="Arial "/>
              </a:rPr>
              <a:t>ë</a:t>
            </a:r>
            <a:r>
              <a:rPr lang="en-US" b="1" dirty="0" smtClean="0">
                <a:latin typeface="Arial "/>
              </a:rPr>
              <a:t>sore </a:t>
            </a:r>
            <a:r>
              <a:rPr lang="en-US" b="1" dirty="0" err="1" smtClean="0">
                <a:latin typeface="Arial "/>
              </a:rPr>
              <a:t>dhe</a:t>
            </a:r>
            <a:r>
              <a:rPr lang="en-US" b="1" dirty="0" smtClean="0">
                <a:latin typeface="Arial "/>
              </a:rPr>
              <a:t> me </a:t>
            </a:r>
            <a:r>
              <a:rPr lang="en-US" b="1" dirty="0" err="1" smtClean="0">
                <a:latin typeface="Arial "/>
              </a:rPr>
              <a:t>teknologji</a:t>
            </a:r>
            <a:r>
              <a:rPr lang="en-US" b="1" dirty="0" smtClean="0">
                <a:latin typeface="Arial "/>
              </a:rPr>
              <a:t> </a:t>
            </a:r>
          </a:p>
          <a:p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bashk</a:t>
            </a:r>
            <a:r>
              <a:rPr lang="sq-AL" b="1" dirty="0" smtClean="0">
                <a:latin typeface="Arial "/>
              </a:rPr>
              <a:t>ë</a:t>
            </a:r>
            <a:r>
              <a:rPr lang="en-US" b="1" dirty="0" err="1" smtClean="0">
                <a:latin typeface="Arial "/>
              </a:rPr>
              <a:t>kohore</a:t>
            </a:r>
            <a:r>
              <a:rPr lang="en-US" b="1" dirty="0" smtClean="0">
                <a:latin typeface="Arial "/>
              </a:rPr>
              <a:t>.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Arial "/>
              </a:rPr>
              <a:t>Rritja</a:t>
            </a:r>
            <a:r>
              <a:rPr lang="en-US" b="1" dirty="0" smtClean="0">
                <a:latin typeface="Arial "/>
              </a:rPr>
              <a:t> e c</a:t>
            </a:r>
            <a:r>
              <a:rPr lang="sq-AL" b="1" dirty="0" err="1" smtClean="0">
                <a:latin typeface="Arial "/>
              </a:rPr>
              <a:t>ilësi</a:t>
            </a:r>
            <a:r>
              <a:rPr lang="en-US" b="1" dirty="0" err="1" smtClean="0">
                <a:latin typeface="Arial "/>
              </a:rPr>
              <a:t>së</a:t>
            </a:r>
            <a:r>
              <a:rPr lang="sq-AL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së</a:t>
            </a:r>
            <a:r>
              <a:rPr lang="sq-AL" b="1" dirty="0" smtClean="0">
                <a:latin typeface="Arial "/>
              </a:rPr>
              <a:t> arritjeve të nxënësve</a:t>
            </a: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dhe</a:t>
            </a:r>
            <a:r>
              <a:rPr lang="en-US" b="1" dirty="0" smtClean="0">
                <a:latin typeface="Arial "/>
              </a:rPr>
              <a:t> v</a:t>
            </a:r>
            <a:r>
              <a:rPr lang="sq-AL" b="1" dirty="0" err="1" smtClean="0">
                <a:latin typeface="Arial "/>
              </a:rPr>
              <a:t>lerësim</a:t>
            </a:r>
            <a:r>
              <a:rPr lang="sq-AL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objektiv</a:t>
            </a: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i</a:t>
            </a:r>
            <a:r>
              <a:rPr lang="en-US" b="1" dirty="0" smtClean="0">
                <a:latin typeface="Arial "/>
              </a:rPr>
              <a:t> </a:t>
            </a:r>
            <a:r>
              <a:rPr lang="en-US" b="1" dirty="0" err="1" smtClean="0">
                <a:latin typeface="Arial "/>
              </a:rPr>
              <a:t>tyre</a:t>
            </a:r>
            <a:r>
              <a:rPr lang="en-US" b="1" dirty="0" smtClean="0">
                <a:latin typeface="Arial "/>
              </a:rPr>
              <a:t>.</a:t>
            </a:r>
          </a:p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sq-AL" b="1" dirty="0" smtClean="0"/>
              <a:t>Evidentim dhe </a:t>
            </a:r>
            <a:r>
              <a:rPr lang="sq-AL" b="1" dirty="0" err="1" smtClean="0"/>
              <a:t>përkrahj</a:t>
            </a:r>
            <a:r>
              <a:rPr lang="en-US" b="1" dirty="0" smtClean="0"/>
              <a:t>e</a:t>
            </a:r>
            <a:r>
              <a:rPr lang="sq-AL" b="1" dirty="0" smtClean="0"/>
              <a:t> e nxënësve me aftësi  të veçanta.</a:t>
            </a:r>
            <a:endParaRPr lang="en-US" b="1" dirty="0" smtClean="0">
              <a:latin typeface="Arial "/>
            </a:endParaRPr>
          </a:p>
          <a:p>
            <a:r>
              <a:rPr lang="en-US" b="1" dirty="0" smtClean="0"/>
              <a:t>- </a:t>
            </a:r>
            <a:r>
              <a:rPr lang="sq-AL" b="1" dirty="0" smtClean="0"/>
              <a:t>Ngritja e klasave sportive.</a:t>
            </a:r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sq-AL" b="1" dirty="0" smtClean="0"/>
              <a:t>Nxitja e veprimtarive edukative, kulturore dhe sportive. </a:t>
            </a:r>
            <a:endParaRPr lang="en-US" b="1" dirty="0" smtClean="0"/>
          </a:p>
          <a:p>
            <a:pPr>
              <a:buFontTx/>
              <a:buChar char="-"/>
            </a:pPr>
            <a:r>
              <a:rPr lang="sq-AL" b="1" dirty="0" smtClean="0"/>
              <a:t>Respektimi i kodit të etikës për marrëdhëniet epror-vartës, mësues-mësues dhe mësues-nxënës. 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sq-AL" b="1" dirty="0" smtClean="0"/>
              <a:t>Efikasitet i orëve të shërbimeve </a:t>
            </a:r>
            <a:r>
              <a:rPr lang="sq-AL" b="1" dirty="0" err="1" smtClean="0"/>
              <a:t>komunitare</a:t>
            </a:r>
            <a:r>
              <a:rPr lang="sq-AL" b="1" dirty="0" smtClean="0"/>
              <a:t>.</a:t>
            </a:r>
            <a:endParaRPr lang="en-US" dirty="0" smtClean="0">
              <a:latin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6854" y="13031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"/>
              </a:rPr>
              <a:t>2.</a:t>
            </a: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b</a:t>
            </a:r>
            <a:endParaRPr lang="en-US" sz="4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4243" y="6334780"/>
            <a:ext cx="7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"/>
              </a:rPr>
              <a:t>nr. 8</a:t>
            </a:r>
            <a:endParaRPr lang="en-US" sz="2400" dirty="0">
              <a:solidFill>
                <a:schemeClr val="bg1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228600"/>
            <a:ext cx="7242048" cy="838200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sq-AL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>SFIDAT THEMELORE</a:t>
            </a:r>
            <a:r>
              <a:rPr lang="en-US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  <a:t/>
            </a:r>
            <a:br>
              <a:rPr lang="en-US" dirty="0" smtClean="0">
                <a:ln w="500">
                  <a:noFill/>
                </a:ln>
                <a:solidFill>
                  <a:schemeClr val="tx2">
                    <a:lumMod val="75000"/>
                  </a:schemeClr>
                </a:solidFill>
                <a:latin typeface="Arial "/>
              </a:rPr>
            </a:b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Rritja</a:t>
            </a:r>
            <a:r>
              <a:rPr lang="en-US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i="1" cap="small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e kompetencave profesionale </a:t>
            </a: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të</a:t>
            </a:r>
            <a:r>
              <a:rPr lang="en-US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drejtuesve</a:t>
            </a:r>
            <a:r>
              <a:rPr lang="en-US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dhe</a:t>
            </a:r>
            <a:r>
              <a:rPr lang="en-US" sz="1700" i="1" cap="small" dirty="0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 </a:t>
            </a:r>
            <a:r>
              <a:rPr lang="en-US" sz="1700" i="1" cap="small" dirty="0" err="1" smtClean="0">
                <a:ln w="500">
                  <a:noFill/>
                </a:ln>
                <a:solidFill>
                  <a:schemeClr val="bg2">
                    <a:lumMod val="50000"/>
                  </a:schemeClr>
                </a:solidFill>
                <a:latin typeface="Arial "/>
              </a:rPr>
              <a:t>mësuesve</a:t>
            </a:r>
            <a:endParaRPr lang="en-US" sz="1700" i="1" dirty="0">
              <a:ln w="500">
                <a:noFill/>
              </a:ln>
              <a:solidFill>
                <a:schemeClr val="bg2">
                  <a:lumMod val="50000"/>
                </a:schemeClr>
              </a:solidFill>
              <a:latin typeface="Arial 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447800"/>
          <a:ext cx="2057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19400" y="1371600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000" b="1" dirty="0" smtClean="0">
                <a:latin typeface="Arial" pitchFamily="34" charset="0"/>
                <a:cs typeface="Arial" pitchFamily="34" charset="0"/>
              </a:rPr>
              <a:t>Objektivat: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 "/>
              </a:rPr>
              <a:t> </a:t>
            </a:r>
            <a:r>
              <a:rPr lang="sq-AL" sz="2000" dirty="0" smtClean="0">
                <a:latin typeface="Arial "/>
              </a:rPr>
              <a:t>Identifikimi i </a:t>
            </a:r>
            <a:r>
              <a:rPr lang="sq-AL" sz="2000" smtClean="0">
                <a:latin typeface="Arial "/>
              </a:rPr>
              <a:t>nevojave për </a:t>
            </a:r>
            <a:r>
              <a:rPr lang="sq-AL" sz="2000" dirty="0" smtClean="0">
                <a:latin typeface="Arial "/>
              </a:rPr>
              <a:t>kualifikim</a:t>
            </a:r>
            <a:r>
              <a:rPr lang="en-US" sz="2000" dirty="0" smtClean="0">
                <a:latin typeface="Arial 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 "/>
              </a:rPr>
              <a:t> T</a:t>
            </a:r>
            <a:r>
              <a:rPr lang="sq-AL" sz="2000" dirty="0" smtClean="0">
                <a:latin typeface="Arial "/>
              </a:rPr>
              <a:t>rajnimi i mësuesve dhe </a:t>
            </a:r>
            <a:r>
              <a:rPr lang="sq-AL" sz="2000" smtClean="0">
                <a:latin typeface="Arial "/>
              </a:rPr>
              <a:t>drejtuesve sipas </a:t>
            </a:r>
            <a:endParaRPr lang="en-US" sz="2000" dirty="0" smtClean="0">
              <a:latin typeface="Arial "/>
            </a:endParaRPr>
          </a:p>
          <a:p>
            <a:r>
              <a:rPr lang="en-US" sz="2000" dirty="0" smtClean="0">
                <a:latin typeface="Arial "/>
              </a:rPr>
              <a:t>  </a:t>
            </a:r>
            <a:r>
              <a:rPr lang="sq-AL" sz="2000" dirty="0" smtClean="0">
                <a:latin typeface="Arial "/>
              </a:rPr>
              <a:t>kërkesës dhe nevojave dhe </a:t>
            </a:r>
            <a:r>
              <a:rPr lang="sq-AL" sz="2000" smtClean="0">
                <a:latin typeface="Arial "/>
              </a:rPr>
              <a:t>jo sipas </a:t>
            </a:r>
            <a:r>
              <a:rPr lang="sq-AL" sz="2000" dirty="0" smtClean="0">
                <a:latin typeface="Arial "/>
              </a:rPr>
              <a:t>ofertës</a:t>
            </a:r>
            <a:r>
              <a:rPr lang="en-US" sz="2000" dirty="0" smtClean="0">
                <a:latin typeface="Arial 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 "/>
              </a:rPr>
              <a:t> G</a:t>
            </a:r>
            <a:r>
              <a:rPr lang="sq-AL" sz="2000" dirty="0" smtClean="0">
                <a:latin typeface="Arial "/>
              </a:rPr>
              <a:t>arantimi i </a:t>
            </a:r>
            <a:r>
              <a:rPr lang="sq-AL" sz="2000" smtClean="0">
                <a:latin typeface="Arial "/>
              </a:rPr>
              <a:t>sigurisë për </a:t>
            </a:r>
            <a:r>
              <a:rPr lang="sq-AL" sz="2000" dirty="0" smtClean="0">
                <a:latin typeface="Arial "/>
              </a:rPr>
              <a:t>karrierën</a:t>
            </a:r>
            <a:r>
              <a:rPr lang="en-US" sz="2000" dirty="0" smtClean="0">
                <a:latin typeface="Arial "/>
              </a:rPr>
              <a:t>.</a:t>
            </a:r>
          </a:p>
          <a:p>
            <a:pPr>
              <a:buFontTx/>
              <a:buChar char="-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2000" smtClean="0">
                <a:latin typeface="Arial" pitchFamily="34" charset="0"/>
                <a:cs typeface="Arial" pitchFamily="34" charset="0"/>
              </a:rPr>
              <a:t>Respektim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i zgjedhjeve të </a:t>
            </a:r>
            <a:r>
              <a:rPr lang="sq-AL" sz="2000" smtClean="0">
                <a:latin typeface="Arial" pitchFamily="34" charset="0"/>
                <a:cs typeface="Arial" pitchFamily="34" charset="0"/>
              </a:rPr>
              <a:t>mësuesve për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q-AL" sz="2000" dirty="0" smtClean="0">
                <a:latin typeface="Arial" pitchFamily="34" charset="0"/>
                <a:cs typeface="Arial" pitchFamily="34" charset="0"/>
              </a:rPr>
              <a:t>altertekstin.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 "/>
              </a:rPr>
              <a:t>- V</a:t>
            </a:r>
            <a:r>
              <a:rPr lang="sq-AL" sz="2000" dirty="0" smtClean="0">
                <a:latin typeface="Arial "/>
              </a:rPr>
              <a:t>lerësimi, motivimi </a:t>
            </a:r>
            <a:r>
              <a:rPr lang="sq-AL" sz="2000" smtClean="0">
                <a:latin typeface="Arial "/>
              </a:rPr>
              <a:t>dhe promovimi </a:t>
            </a:r>
            <a:r>
              <a:rPr lang="sq-AL" sz="2000" dirty="0" smtClean="0">
                <a:latin typeface="Arial "/>
              </a:rPr>
              <a:t>i vlerave </a:t>
            </a:r>
            <a:r>
              <a:rPr lang="en-US" sz="2000" dirty="0" smtClean="0">
                <a:latin typeface="Arial "/>
              </a:rPr>
              <a:t>   </a:t>
            </a:r>
          </a:p>
          <a:p>
            <a:r>
              <a:rPr lang="en-US" sz="2000" dirty="0" smtClean="0">
                <a:latin typeface="Arial "/>
              </a:rPr>
              <a:t>  </a:t>
            </a:r>
            <a:r>
              <a:rPr lang="sq-AL" sz="2000" dirty="0" smtClean="0">
                <a:latin typeface="Arial "/>
              </a:rPr>
              <a:t>më të mira në arsim.</a:t>
            </a:r>
            <a:endParaRPr lang="en-US" sz="20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 "/>
              </a:rPr>
              <a:t> N</a:t>
            </a:r>
            <a:r>
              <a:rPr lang="sq-AL" sz="2000" dirty="0" smtClean="0">
                <a:latin typeface="Arial "/>
              </a:rPr>
              <a:t>dalimi i </a:t>
            </a:r>
            <a:r>
              <a:rPr lang="sq-AL" sz="2000" smtClean="0">
                <a:latin typeface="Arial "/>
              </a:rPr>
              <a:t>kurseve private </a:t>
            </a:r>
            <a:r>
              <a:rPr lang="sq-AL" sz="2000" dirty="0" smtClean="0">
                <a:latin typeface="Arial "/>
              </a:rPr>
              <a:t>që zhvillojnë </a:t>
            </a:r>
            <a:endParaRPr lang="en-US" sz="2000" dirty="0" smtClean="0">
              <a:latin typeface="Arial "/>
            </a:endParaRPr>
          </a:p>
          <a:p>
            <a:r>
              <a:rPr lang="en-US" sz="2000" dirty="0" smtClean="0">
                <a:latin typeface="Arial "/>
              </a:rPr>
              <a:t>  </a:t>
            </a:r>
            <a:r>
              <a:rPr lang="sq-AL" sz="2000" dirty="0" smtClean="0">
                <a:latin typeface="Arial "/>
              </a:rPr>
              <a:t>mësuesit me nxënësit e tyre.</a:t>
            </a:r>
            <a:endParaRPr lang="en-US" sz="2000" dirty="0" smtClean="0">
              <a:latin typeface="Arial 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Arial "/>
              </a:rPr>
              <a:t> G</a:t>
            </a:r>
            <a:r>
              <a:rPr lang="sq-AL" sz="2000" dirty="0" smtClean="0">
                <a:latin typeface="Arial "/>
              </a:rPr>
              <a:t>arantim i shanseve të </a:t>
            </a:r>
            <a:r>
              <a:rPr lang="sq-AL" sz="2000" smtClean="0">
                <a:latin typeface="Arial "/>
              </a:rPr>
              <a:t>barabarta për </a:t>
            </a:r>
            <a:r>
              <a:rPr lang="sq-AL" sz="2000" dirty="0" smtClean="0">
                <a:latin typeface="Arial "/>
              </a:rPr>
              <a:t>të </a:t>
            </a:r>
            <a:endParaRPr lang="en-US" sz="2000" dirty="0" smtClean="0">
              <a:latin typeface="Arial "/>
            </a:endParaRPr>
          </a:p>
          <a:p>
            <a:r>
              <a:rPr lang="en-US" sz="2000" dirty="0" smtClean="0">
                <a:latin typeface="Arial "/>
              </a:rPr>
              <a:t>  </a:t>
            </a:r>
            <a:r>
              <a:rPr lang="sq-AL" sz="2000" dirty="0" smtClean="0">
                <a:latin typeface="Arial "/>
              </a:rPr>
              <a:t>gjithë </a:t>
            </a:r>
            <a:r>
              <a:rPr lang="sq-AL" sz="2000" smtClean="0">
                <a:latin typeface="Arial "/>
              </a:rPr>
              <a:t>mësuesit/drejtuesit për </a:t>
            </a:r>
            <a:r>
              <a:rPr lang="sq-AL" sz="2000" dirty="0" smtClean="0">
                <a:latin typeface="Arial "/>
              </a:rPr>
              <a:t>kualifikime.</a:t>
            </a:r>
            <a:endParaRPr lang="en-US" sz="2000" dirty="0">
              <a:latin typeface="Arial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6854" y="13031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"/>
              </a:rPr>
              <a:t>2.</a:t>
            </a: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c</a:t>
            </a:r>
            <a:endParaRPr lang="en-US" sz="4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4243" y="6334780"/>
            <a:ext cx="78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"/>
              </a:rPr>
              <a:t>nr. 9</a:t>
            </a:r>
            <a:endParaRPr lang="en-US" sz="2400" dirty="0">
              <a:solidFill>
                <a:schemeClr val="bg1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1929</TotalTime>
  <Words>1284</Words>
  <Application>Microsoft Office PowerPoint</Application>
  <PresentationFormat>On-screen Show (4:3)</PresentationFormat>
  <Paragraphs>218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  PLATFORMA E PUNËS PËR DREJTIMIN E   DAR – TIRANË</vt:lpstr>
      <vt:lpstr>Slide 2</vt:lpstr>
      <vt:lpstr>VËSHTRIM MBI GJENDJEN Pikat e forta të arsimit në qytetin e Tiranës</vt:lpstr>
      <vt:lpstr>VËSHTRIM MBI GJENDJEN Pikat e dobëta të arsimit në qytetin e Tiranës</vt:lpstr>
      <vt:lpstr>SFIDAT THEMELORE Përmirësimi i cilësisë së punës dhe efektivitetit të DAR-it</vt:lpstr>
      <vt:lpstr>SFIDAT THEMELORE Përmirësimi i cilësisë së punës dhe efektivitetit të DAR-it</vt:lpstr>
      <vt:lpstr>Slide 7</vt:lpstr>
      <vt:lpstr>Slide 8</vt:lpstr>
      <vt:lpstr>SFIDAT THEMELORE Rritja e kompetencave profesionale të drejtuesve dhe mësuesve</vt:lpstr>
      <vt:lpstr>SFIDAT THEMELORE Shkolla si mjedis miqësor për nxënësit, prindërit dhe komunitetin</vt:lpstr>
      <vt:lpstr>Në përfundim të gjithë kësaj panorame, mendoj se problemet e arsimit në Tiranë i ngjajnë një ajsbergu, ku pjesa e tyre e dukshme është shumë pak në krahasim me problemet e fshehura.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PLATFORMA E PUNËS PËR DREJTIMIN E   DAR – TIRANË</dc:title>
  <dc:creator>user</dc:creator>
  <cp:lastModifiedBy>user</cp:lastModifiedBy>
  <cp:revision>61</cp:revision>
  <dcterms:created xsi:type="dcterms:W3CDTF">2013-11-28T07:51:07Z</dcterms:created>
  <dcterms:modified xsi:type="dcterms:W3CDTF">2013-12-06T13:29:44Z</dcterms:modified>
</cp:coreProperties>
</file>