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257" r:id="rId6"/>
    <p:sldId id="284" r:id="rId7"/>
    <p:sldId id="285" r:id="rId8"/>
    <p:sldId id="286" r:id="rId9"/>
    <p:sldId id="287" r:id="rId10"/>
    <p:sldId id="288" r:id="rId11"/>
    <p:sldId id="269" r:id="rId12"/>
    <p:sldId id="270" r:id="rId13"/>
    <p:sldId id="272" r:id="rId14"/>
    <p:sldId id="274" r:id="rId15"/>
    <p:sldId id="275" r:id="rId16"/>
    <p:sldId id="276" r:id="rId17"/>
    <p:sldId id="277" r:id="rId18"/>
    <p:sldId id="278" r:id="rId19"/>
    <p:sldId id="279" r:id="rId20"/>
    <p:sldId id="280" r:id="rId21"/>
    <p:sldId id="281" r:id="rId22"/>
    <p:sldId id="282" r:id="rId23"/>
    <p:sldId id="283" r:id="rId24"/>
    <p:sldId id="289" r:id="rId25"/>
    <p:sldId id="290" r:id="rId26"/>
    <p:sldId id="291" r:id="rId27"/>
    <p:sldId id="292" r:id="rId28"/>
    <p:sldId id="258" r:id="rId29"/>
    <p:sldId id="259" r:id="rId30"/>
    <p:sldId id="260" r:id="rId31"/>
    <p:sldId id="266" r:id="rId32"/>
    <p:sldId id="268" r:id="rId33"/>
    <p:sldId id="261" r:id="rId34"/>
    <p:sldId id="262" r:id="rId35"/>
    <p:sldId id="263" r:id="rId36"/>
    <p:sldId id="264" r:id="rId37"/>
    <p:sldId id="26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BEF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showGuides="1">
      <p:cViewPr>
        <p:scale>
          <a:sx n="75" d="100"/>
          <a:sy n="75" d="100"/>
        </p:scale>
        <p:origin x="-1338" y="-93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Series 1</c:v>
                </c:pt>
              </c:strCache>
            </c:strRef>
          </c:tx>
          <c:spPr>
            <a:gradFill rotWithShape="1">
              <a:gsLst>
                <a:gs pos="0">
                  <a:schemeClr val="accent1">
                    <a:shade val="100000"/>
                    <a:satMod val="137000"/>
                  </a:schemeClr>
                </a:gs>
                <a:gs pos="71000">
                  <a:schemeClr val="accent1">
                    <a:shade val="98000"/>
                    <a:satMod val="137000"/>
                  </a:schemeClr>
                </a:gs>
                <a:gs pos="100000">
                  <a:schemeClr val="accent1">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2572-47D6-91B5-B08EA9A0FA41}"/>
            </c:ext>
          </c:extLst>
        </c:ser>
        <c:ser>
          <c:idx val="1"/>
          <c:order val="1"/>
          <c:tx>
            <c:strRef>
              <c:f>Sheet1!$C$1</c:f>
              <c:strCache>
                <c:ptCount val="1"/>
                <c:pt idx="0">
                  <c:v>Series 2</c:v>
                </c:pt>
              </c:strCache>
            </c:strRef>
          </c:tx>
          <c:spPr>
            <a:gradFill rotWithShape="1">
              <a:gsLst>
                <a:gs pos="0">
                  <a:schemeClr val="accent2">
                    <a:shade val="100000"/>
                    <a:satMod val="137000"/>
                  </a:schemeClr>
                </a:gs>
                <a:gs pos="71000">
                  <a:schemeClr val="accent2">
                    <a:shade val="98000"/>
                    <a:satMod val="137000"/>
                  </a:schemeClr>
                </a:gs>
                <a:gs pos="100000">
                  <a:schemeClr val="accent2">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2572-47D6-91B5-B08EA9A0FA41}"/>
            </c:ext>
          </c:extLst>
        </c:ser>
        <c:ser>
          <c:idx val="2"/>
          <c:order val="2"/>
          <c:tx>
            <c:strRef>
              <c:f>Sheet1!$D$1</c:f>
              <c:strCache>
                <c:ptCount val="1"/>
                <c:pt idx="0">
                  <c:v>Series 3</c:v>
                </c:pt>
              </c:strCache>
            </c:strRef>
          </c:tx>
          <c:spPr>
            <a:gradFill rotWithShape="1">
              <a:gsLst>
                <a:gs pos="0">
                  <a:schemeClr val="accent3">
                    <a:shade val="100000"/>
                    <a:satMod val="137000"/>
                  </a:schemeClr>
                </a:gs>
                <a:gs pos="71000">
                  <a:schemeClr val="accent3">
                    <a:shade val="98000"/>
                    <a:satMod val="137000"/>
                  </a:schemeClr>
                </a:gs>
                <a:gs pos="100000">
                  <a:schemeClr val="accent3">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2572-47D6-91B5-B08EA9A0FA41}"/>
            </c:ext>
          </c:extLst>
        </c:ser>
        <c:dLbls/>
        <c:gapWidth val="100"/>
        <c:overlap val="-24"/>
        <c:axId val="150983040"/>
        <c:axId val="150984576"/>
      </c:barChart>
      <c:catAx>
        <c:axId val="150983040"/>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984576"/>
        <c:crosses val="autoZero"/>
        <c:auto val="1"/>
        <c:lblAlgn val="ctr"/>
        <c:lblOffset val="100"/>
      </c:catAx>
      <c:valAx>
        <c:axId val="1509845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98304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B28F6-12DD-4B8C-87C3-4CA66BE5AF91}" type="doc">
      <dgm:prSet loTypeId="urn:microsoft.com/office/officeart/2005/8/layout/cycle7" loCatId="cycle" qsTypeId="urn:microsoft.com/office/officeart/2005/8/quickstyle/3d3" qsCatId="3D" csTypeId="urn:microsoft.com/office/officeart/2005/8/colors/colorful4" csCatId="colorful" phldr="1"/>
      <dgm:spPr/>
      <dgm:t>
        <a:bodyPr/>
        <a:lstStyle/>
        <a:p>
          <a:endParaRPr lang="en-GB"/>
        </a:p>
      </dgm:t>
    </dgm:pt>
    <dgm:pt modelId="{735E945C-3F61-4B79-9FDF-447ECE112180}">
      <dgm:prSet phldrT="[Text]" custT="1"/>
      <dgm:spPr>
        <a:solidFill>
          <a:srgbClr val="FFFF00"/>
        </a:solidFill>
      </dgm:spPr>
      <dgm:t>
        <a:bodyPr/>
        <a:lstStyle/>
        <a:p>
          <a:r>
            <a:rPr lang="sq-AL" sz="2400" b="1" i="0" dirty="0">
              <a:solidFill>
                <a:schemeClr val="tx1"/>
              </a:solidFill>
              <a:effectLst/>
              <a:latin typeface="Stencil" panose="040409050D0802020404" pitchFamily="82" charset="0"/>
              <a:ea typeface="Times New Roman" panose="02020603050405020304" pitchFamily="18" charset="0"/>
            </a:rPr>
            <a:t>Lodhja</a:t>
          </a:r>
          <a:endParaRPr lang="en-US" sz="2400" b="1" i="0" dirty="0">
            <a:solidFill>
              <a:schemeClr val="tx1"/>
            </a:solidFill>
            <a:effectLst/>
            <a:latin typeface="Stencil" panose="040409050D0802020404" pitchFamily="82" charset="0"/>
            <a:ea typeface="Times New Roman" panose="02020603050405020304" pitchFamily="18" charset="0"/>
          </a:endParaRPr>
        </a:p>
        <a:p>
          <a:r>
            <a:rPr lang="sq-AL" sz="2400" b="1" i="0" dirty="0">
              <a:solidFill>
                <a:schemeClr val="tx1"/>
              </a:solidFill>
              <a:effectLst/>
              <a:latin typeface="Stencil" panose="040409050D0802020404" pitchFamily="82" charset="0"/>
              <a:ea typeface="Times New Roman" panose="02020603050405020304" pitchFamily="18" charset="0"/>
            </a:rPr>
            <a:t> emocionale </a:t>
          </a:r>
          <a:endParaRPr lang="en-GB" sz="2400" b="1" i="0" dirty="0">
            <a:solidFill>
              <a:schemeClr val="tx1"/>
            </a:solidFill>
            <a:latin typeface="Stencil" panose="040409050D0802020404" pitchFamily="82" charset="0"/>
          </a:endParaRPr>
        </a:p>
      </dgm:t>
    </dgm:pt>
    <dgm:pt modelId="{F09E2FFB-D81C-483E-A5EA-EBE1336B3ED2}" type="parTrans" cxnId="{6C108A7B-5296-4F3B-805C-122060F340DE}">
      <dgm:prSet/>
      <dgm:spPr/>
      <dgm:t>
        <a:bodyPr/>
        <a:lstStyle/>
        <a:p>
          <a:endParaRPr lang="en-GB"/>
        </a:p>
      </dgm:t>
    </dgm:pt>
    <dgm:pt modelId="{ED248341-FC24-4A0A-804D-51982C21F751}" type="sibTrans" cxnId="{6C108A7B-5296-4F3B-805C-122060F340DE}">
      <dgm:prSet/>
      <dgm:spPr>
        <a:solidFill>
          <a:srgbClr val="00B0F0"/>
        </a:solidFill>
      </dgm:spPr>
      <dgm:t>
        <a:bodyPr/>
        <a:lstStyle/>
        <a:p>
          <a:endParaRPr lang="en-GB"/>
        </a:p>
      </dgm:t>
    </dgm:pt>
    <dgm:pt modelId="{FFCF78A6-A983-4CC6-B808-A62527C410BB}">
      <dgm:prSet/>
      <dgm:spPr>
        <a:solidFill>
          <a:srgbClr val="1BEF20"/>
        </a:solidFill>
      </dgm:spPr>
      <dgm:t>
        <a:bodyPr/>
        <a:lstStyle/>
        <a:p>
          <a:r>
            <a:rPr lang="sq-AL" i="0" dirty="0">
              <a:solidFill>
                <a:schemeClr val="tx1"/>
              </a:solidFill>
              <a:effectLst/>
              <a:latin typeface="Stencil" panose="040409050D0802020404" pitchFamily="82" charset="0"/>
              <a:ea typeface="Times New Roman" panose="02020603050405020304" pitchFamily="18" charset="0"/>
            </a:rPr>
            <a:t>Realizimi</a:t>
          </a:r>
          <a:r>
            <a:rPr lang="en-US" i="0" dirty="0">
              <a:solidFill>
                <a:schemeClr val="tx1"/>
              </a:solidFill>
              <a:effectLst/>
              <a:latin typeface="Stencil" panose="040409050D0802020404" pitchFamily="82" charset="0"/>
              <a:ea typeface="Times New Roman" panose="02020603050405020304" pitchFamily="18" charset="0"/>
            </a:rPr>
            <a:t> </a:t>
          </a:r>
          <a:r>
            <a:rPr lang="en-US" i="0" dirty="0" err="1">
              <a:solidFill>
                <a:schemeClr val="tx1"/>
              </a:solidFill>
              <a:effectLst/>
              <a:latin typeface="Stencil" panose="040409050D0802020404" pitchFamily="82" charset="0"/>
              <a:ea typeface="Times New Roman" panose="02020603050405020304" pitchFamily="18" charset="0"/>
            </a:rPr>
            <a:t>i</a:t>
          </a:r>
          <a:r>
            <a:rPr lang="sq-AL" i="0" dirty="0">
              <a:solidFill>
                <a:schemeClr val="tx1"/>
              </a:solidFill>
              <a:effectLst/>
              <a:latin typeface="Stencil" panose="040409050D0802020404" pitchFamily="82" charset="0"/>
              <a:ea typeface="Times New Roman" panose="02020603050405020304" pitchFamily="18" charset="0"/>
            </a:rPr>
            <a:t> një performance të ulët </a:t>
          </a:r>
          <a:endParaRPr lang="en-US" b="1" i="0" dirty="0">
            <a:solidFill>
              <a:schemeClr val="tx1"/>
            </a:solidFill>
            <a:effectLst/>
            <a:latin typeface="Stencil" panose="040409050D0802020404" pitchFamily="82" charset="0"/>
            <a:ea typeface="Calibri" panose="020F0502020204030204" pitchFamily="34" charset="0"/>
            <a:cs typeface="Times New Roman" panose="02020603050405020304" pitchFamily="18" charset="0"/>
          </a:endParaRPr>
        </a:p>
      </dgm:t>
    </dgm:pt>
    <dgm:pt modelId="{34DBA5D5-5AAB-4303-AA74-F44A2ECFE571}" type="parTrans" cxnId="{E8BC8C32-9410-441A-A6DC-6E09E8AC3646}">
      <dgm:prSet/>
      <dgm:spPr/>
      <dgm:t>
        <a:bodyPr/>
        <a:lstStyle/>
        <a:p>
          <a:endParaRPr lang="en-GB"/>
        </a:p>
      </dgm:t>
    </dgm:pt>
    <dgm:pt modelId="{A56ECBD5-3E49-4A5A-9EBE-A1CC848450D6}" type="sibTrans" cxnId="{E8BC8C32-9410-441A-A6DC-6E09E8AC3646}">
      <dgm:prSet/>
      <dgm:spPr>
        <a:solidFill>
          <a:srgbClr val="00B0F0"/>
        </a:solidFill>
      </dgm:spPr>
      <dgm:t>
        <a:bodyPr/>
        <a:lstStyle/>
        <a:p>
          <a:endParaRPr lang="en-GB"/>
        </a:p>
      </dgm:t>
    </dgm:pt>
    <dgm:pt modelId="{7CA71156-A16E-40EB-98B5-47D9B7ED8535}">
      <dgm:prSet custT="1"/>
      <dgm:spPr>
        <a:solidFill>
          <a:srgbClr val="FF0000"/>
        </a:solidFill>
      </dgm:spPr>
      <dgm:t>
        <a:bodyPr/>
        <a:lstStyle/>
        <a:p>
          <a:r>
            <a:rPr lang="sq-AL" sz="2400" b="1" i="0" dirty="0">
              <a:solidFill>
                <a:schemeClr val="bg1"/>
              </a:solidFill>
              <a:effectLst/>
              <a:latin typeface="Stencil" panose="040409050D0802020404" pitchFamily="82" charset="0"/>
              <a:ea typeface="Times New Roman" panose="02020603050405020304" pitchFamily="18" charset="0"/>
            </a:rPr>
            <a:t>Depersonalizimi</a:t>
          </a:r>
          <a:endParaRPr lang="en-US" sz="2400" b="1" i="0" dirty="0">
            <a:solidFill>
              <a:schemeClr val="bg1"/>
            </a:solidFill>
            <a:effectLst/>
            <a:latin typeface="Stencil" panose="040409050D0802020404" pitchFamily="82" charset="0"/>
            <a:ea typeface="Calibri" panose="020F0502020204030204" pitchFamily="34" charset="0"/>
            <a:cs typeface="Times New Roman" panose="02020603050405020304" pitchFamily="18" charset="0"/>
          </a:endParaRPr>
        </a:p>
      </dgm:t>
    </dgm:pt>
    <dgm:pt modelId="{5302358D-B7DE-447D-A641-26AAB48A0C75}" type="parTrans" cxnId="{7A3A35BB-42CF-4D36-B92D-83F9A5A40EC7}">
      <dgm:prSet/>
      <dgm:spPr/>
      <dgm:t>
        <a:bodyPr/>
        <a:lstStyle/>
        <a:p>
          <a:endParaRPr lang="en-GB"/>
        </a:p>
      </dgm:t>
    </dgm:pt>
    <dgm:pt modelId="{EAA51289-D254-4483-B4C6-71FD95F22FF6}" type="sibTrans" cxnId="{7A3A35BB-42CF-4D36-B92D-83F9A5A40EC7}">
      <dgm:prSet/>
      <dgm:spPr>
        <a:solidFill>
          <a:srgbClr val="00B0F0"/>
        </a:solidFill>
      </dgm:spPr>
      <dgm:t>
        <a:bodyPr/>
        <a:lstStyle/>
        <a:p>
          <a:endParaRPr lang="en-GB"/>
        </a:p>
      </dgm:t>
    </dgm:pt>
    <dgm:pt modelId="{D9E84C54-A1F2-4018-B5C4-FE3ECEF8483A}" type="pres">
      <dgm:prSet presAssocID="{17EB28F6-12DD-4B8C-87C3-4CA66BE5AF91}" presName="Name0" presStyleCnt="0">
        <dgm:presLayoutVars>
          <dgm:dir/>
          <dgm:resizeHandles val="exact"/>
        </dgm:presLayoutVars>
      </dgm:prSet>
      <dgm:spPr/>
      <dgm:t>
        <a:bodyPr/>
        <a:lstStyle/>
        <a:p>
          <a:endParaRPr lang="en-US"/>
        </a:p>
      </dgm:t>
    </dgm:pt>
    <dgm:pt modelId="{DB2F09D1-9DE5-4849-90E4-AEAC5A0F58E9}" type="pres">
      <dgm:prSet presAssocID="{735E945C-3F61-4B79-9FDF-447ECE112180}" presName="node" presStyleLbl="node1" presStyleIdx="0" presStyleCnt="3" custScaleX="130873" custScaleY="106133" custRadScaleRad="74418" custRadScaleInc="-22526">
        <dgm:presLayoutVars>
          <dgm:bulletEnabled val="1"/>
        </dgm:presLayoutVars>
      </dgm:prSet>
      <dgm:spPr/>
      <dgm:t>
        <a:bodyPr/>
        <a:lstStyle/>
        <a:p>
          <a:endParaRPr lang="en-US"/>
        </a:p>
      </dgm:t>
    </dgm:pt>
    <dgm:pt modelId="{7083CE66-3E61-49AB-AC6F-85F9D51A243D}" type="pres">
      <dgm:prSet presAssocID="{ED248341-FC24-4A0A-804D-51982C21F751}" presName="sibTrans" presStyleLbl="sibTrans2D1" presStyleIdx="0" presStyleCnt="3" custScaleX="138430"/>
      <dgm:spPr/>
      <dgm:t>
        <a:bodyPr/>
        <a:lstStyle/>
        <a:p>
          <a:endParaRPr lang="en-US"/>
        </a:p>
      </dgm:t>
    </dgm:pt>
    <dgm:pt modelId="{9E6283C1-0788-4616-90F0-C7CA5CE58DB6}" type="pres">
      <dgm:prSet presAssocID="{ED248341-FC24-4A0A-804D-51982C21F751}" presName="connectorText" presStyleLbl="sibTrans2D1" presStyleIdx="0" presStyleCnt="3"/>
      <dgm:spPr/>
      <dgm:t>
        <a:bodyPr/>
        <a:lstStyle/>
        <a:p>
          <a:endParaRPr lang="en-US"/>
        </a:p>
      </dgm:t>
    </dgm:pt>
    <dgm:pt modelId="{A8795379-D1F3-4B07-9F06-F48DFBD31C87}" type="pres">
      <dgm:prSet presAssocID="{FFCF78A6-A983-4CC6-B808-A62527C410BB}" presName="node" presStyleLbl="node1" presStyleIdx="1" presStyleCnt="3" custScaleX="135514" custScaleY="121448" custRadScaleRad="103692" custRadScaleInc="-10372">
        <dgm:presLayoutVars>
          <dgm:bulletEnabled val="1"/>
        </dgm:presLayoutVars>
      </dgm:prSet>
      <dgm:spPr/>
      <dgm:t>
        <a:bodyPr/>
        <a:lstStyle/>
        <a:p>
          <a:endParaRPr lang="en-US"/>
        </a:p>
      </dgm:t>
    </dgm:pt>
    <dgm:pt modelId="{042F733B-610D-4E9D-9613-2B3B7D71CC80}" type="pres">
      <dgm:prSet presAssocID="{A56ECBD5-3E49-4A5A-9EBE-A1CC848450D6}" presName="sibTrans" presStyleLbl="sibTrans2D1" presStyleIdx="1" presStyleCnt="3" custScaleX="137202"/>
      <dgm:spPr/>
      <dgm:t>
        <a:bodyPr/>
        <a:lstStyle/>
        <a:p>
          <a:endParaRPr lang="en-US"/>
        </a:p>
      </dgm:t>
    </dgm:pt>
    <dgm:pt modelId="{73F60988-82EC-4B83-874E-52292F5DCB14}" type="pres">
      <dgm:prSet presAssocID="{A56ECBD5-3E49-4A5A-9EBE-A1CC848450D6}" presName="connectorText" presStyleLbl="sibTrans2D1" presStyleIdx="1" presStyleCnt="3"/>
      <dgm:spPr/>
      <dgm:t>
        <a:bodyPr/>
        <a:lstStyle/>
        <a:p>
          <a:endParaRPr lang="en-US"/>
        </a:p>
      </dgm:t>
    </dgm:pt>
    <dgm:pt modelId="{F93B4CCC-6A8F-44E1-B512-4C52D18DC1D7}" type="pres">
      <dgm:prSet presAssocID="{7CA71156-A16E-40EB-98B5-47D9B7ED8535}" presName="node" presStyleLbl="node1" presStyleIdx="2" presStyleCnt="3" custScaleX="127110" custScaleY="98600" custRadScaleRad="133127" custRadScaleInc="20034">
        <dgm:presLayoutVars>
          <dgm:bulletEnabled val="1"/>
        </dgm:presLayoutVars>
      </dgm:prSet>
      <dgm:spPr/>
      <dgm:t>
        <a:bodyPr/>
        <a:lstStyle/>
        <a:p>
          <a:endParaRPr lang="en-US"/>
        </a:p>
      </dgm:t>
    </dgm:pt>
    <dgm:pt modelId="{1EAB561C-73E1-4B7A-8D03-FB21D5963BF7}" type="pres">
      <dgm:prSet presAssocID="{EAA51289-D254-4483-B4C6-71FD95F22FF6}" presName="sibTrans" presStyleLbl="sibTrans2D1" presStyleIdx="2" presStyleCnt="3" custScaleX="133984" custLinFactNeighborX="4959" custLinFactNeighborY="9699"/>
      <dgm:spPr/>
      <dgm:t>
        <a:bodyPr/>
        <a:lstStyle/>
        <a:p>
          <a:endParaRPr lang="en-US"/>
        </a:p>
      </dgm:t>
    </dgm:pt>
    <dgm:pt modelId="{771275AC-4864-4185-AB26-0B95D3476491}" type="pres">
      <dgm:prSet presAssocID="{EAA51289-D254-4483-B4C6-71FD95F22FF6}" presName="connectorText" presStyleLbl="sibTrans2D1" presStyleIdx="2" presStyleCnt="3"/>
      <dgm:spPr/>
      <dgm:t>
        <a:bodyPr/>
        <a:lstStyle/>
        <a:p>
          <a:endParaRPr lang="en-US"/>
        </a:p>
      </dgm:t>
    </dgm:pt>
  </dgm:ptLst>
  <dgm:cxnLst>
    <dgm:cxn modelId="{95FB9989-FF7F-4C28-9BBE-AB2B2E80F5E1}" type="presOf" srcId="{ED248341-FC24-4A0A-804D-51982C21F751}" destId="{7083CE66-3E61-49AB-AC6F-85F9D51A243D}" srcOrd="0" destOrd="0" presId="urn:microsoft.com/office/officeart/2005/8/layout/cycle7"/>
    <dgm:cxn modelId="{D7A057E1-D316-4CB6-9151-2995B0FD6F67}" type="presOf" srcId="{17EB28F6-12DD-4B8C-87C3-4CA66BE5AF91}" destId="{D9E84C54-A1F2-4018-B5C4-FE3ECEF8483A}" srcOrd="0" destOrd="0" presId="urn:microsoft.com/office/officeart/2005/8/layout/cycle7"/>
    <dgm:cxn modelId="{E3C022E9-EA8E-4A1F-9759-41C5100F6E2C}" type="presOf" srcId="{ED248341-FC24-4A0A-804D-51982C21F751}" destId="{9E6283C1-0788-4616-90F0-C7CA5CE58DB6}" srcOrd="1" destOrd="0" presId="urn:microsoft.com/office/officeart/2005/8/layout/cycle7"/>
    <dgm:cxn modelId="{82775AEC-13B5-4E5E-AED6-556923F5F82D}" type="presOf" srcId="{A56ECBD5-3E49-4A5A-9EBE-A1CC848450D6}" destId="{042F733B-610D-4E9D-9613-2B3B7D71CC80}" srcOrd="0" destOrd="0" presId="urn:microsoft.com/office/officeart/2005/8/layout/cycle7"/>
    <dgm:cxn modelId="{1FFEA27C-F370-4942-A785-57E314B06C68}" type="presOf" srcId="{EAA51289-D254-4483-B4C6-71FD95F22FF6}" destId="{1EAB561C-73E1-4B7A-8D03-FB21D5963BF7}" srcOrd="0" destOrd="0" presId="urn:microsoft.com/office/officeart/2005/8/layout/cycle7"/>
    <dgm:cxn modelId="{E8BC8C32-9410-441A-A6DC-6E09E8AC3646}" srcId="{17EB28F6-12DD-4B8C-87C3-4CA66BE5AF91}" destId="{FFCF78A6-A983-4CC6-B808-A62527C410BB}" srcOrd="1" destOrd="0" parTransId="{34DBA5D5-5AAB-4303-AA74-F44A2ECFE571}" sibTransId="{A56ECBD5-3E49-4A5A-9EBE-A1CC848450D6}"/>
    <dgm:cxn modelId="{6C108A7B-5296-4F3B-805C-122060F340DE}" srcId="{17EB28F6-12DD-4B8C-87C3-4CA66BE5AF91}" destId="{735E945C-3F61-4B79-9FDF-447ECE112180}" srcOrd="0" destOrd="0" parTransId="{F09E2FFB-D81C-483E-A5EA-EBE1336B3ED2}" sibTransId="{ED248341-FC24-4A0A-804D-51982C21F751}"/>
    <dgm:cxn modelId="{BC39890D-8F04-4B27-9CBB-28359ADA877D}" type="presOf" srcId="{FFCF78A6-A983-4CC6-B808-A62527C410BB}" destId="{A8795379-D1F3-4B07-9F06-F48DFBD31C87}" srcOrd="0" destOrd="0" presId="urn:microsoft.com/office/officeart/2005/8/layout/cycle7"/>
    <dgm:cxn modelId="{EE3F2455-2B1B-46EB-BD25-17A50DD10D51}" type="presOf" srcId="{7CA71156-A16E-40EB-98B5-47D9B7ED8535}" destId="{F93B4CCC-6A8F-44E1-B512-4C52D18DC1D7}" srcOrd="0" destOrd="0" presId="urn:microsoft.com/office/officeart/2005/8/layout/cycle7"/>
    <dgm:cxn modelId="{F54639FF-A3E6-4A4E-96E1-CB6E8DBC699C}" type="presOf" srcId="{EAA51289-D254-4483-B4C6-71FD95F22FF6}" destId="{771275AC-4864-4185-AB26-0B95D3476491}" srcOrd="1" destOrd="0" presId="urn:microsoft.com/office/officeart/2005/8/layout/cycle7"/>
    <dgm:cxn modelId="{0C4E5CB6-3CE3-48B7-BBD3-1A2C7B6D8FA4}" type="presOf" srcId="{A56ECBD5-3E49-4A5A-9EBE-A1CC848450D6}" destId="{73F60988-82EC-4B83-874E-52292F5DCB14}" srcOrd="1" destOrd="0" presId="urn:microsoft.com/office/officeart/2005/8/layout/cycle7"/>
    <dgm:cxn modelId="{A53DFCEB-02CF-4727-8E91-7E7D35A7E888}" type="presOf" srcId="{735E945C-3F61-4B79-9FDF-447ECE112180}" destId="{DB2F09D1-9DE5-4849-90E4-AEAC5A0F58E9}" srcOrd="0" destOrd="0" presId="urn:microsoft.com/office/officeart/2005/8/layout/cycle7"/>
    <dgm:cxn modelId="{7A3A35BB-42CF-4D36-B92D-83F9A5A40EC7}" srcId="{17EB28F6-12DD-4B8C-87C3-4CA66BE5AF91}" destId="{7CA71156-A16E-40EB-98B5-47D9B7ED8535}" srcOrd="2" destOrd="0" parTransId="{5302358D-B7DE-447D-A641-26AAB48A0C75}" sibTransId="{EAA51289-D254-4483-B4C6-71FD95F22FF6}"/>
    <dgm:cxn modelId="{3A2CB6B4-F079-4189-83E4-7A3526820FD6}" type="presParOf" srcId="{D9E84C54-A1F2-4018-B5C4-FE3ECEF8483A}" destId="{DB2F09D1-9DE5-4849-90E4-AEAC5A0F58E9}" srcOrd="0" destOrd="0" presId="urn:microsoft.com/office/officeart/2005/8/layout/cycle7"/>
    <dgm:cxn modelId="{24365F5F-E712-459F-A0FC-C7FC4B0DA903}" type="presParOf" srcId="{D9E84C54-A1F2-4018-B5C4-FE3ECEF8483A}" destId="{7083CE66-3E61-49AB-AC6F-85F9D51A243D}" srcOrd="1" destOrd="0" presId="urn:microsoft.com/office/officeart/2005/8/layout/cycle7"/>
    <dgm:cxn modelId="{7138BFAD-D546-4BF7-B25B-D752C7E6F57B}" type="presParOf" srcId="{7083CE66-3E61-49AB-AC6F-85F9D51A243D}" destId="{9E6283C1-0788-4616-90F0-C7CA5CE58DB6}" srcOrd="0" destOrd="0" presId="urn:microsoft.com/office/officeart/2005/8/layout/cycle7"/>
    <dgm:cxn modelId="{70AEE088-F9D4-4637-A21A-DFBE02CFF706}" type="presParOf" srcId="{D9E84C54-A1F2-4018-B5C4-FE3ECEF8483A}" destId="{A8795379-D1F3-4B07-9F06-F48DFBD31C87}" srcOrd="2" destOrd="0" presId="urn:microsoft.com/office/officeart/2005/8/layout/cycle7"/>
    <dgm:cxn modelId="{99866C5D-2E44-403E-A006-1983F41FDD86}" type="presParOf" srcId="{D9E84C54-A1F2-4018-B5C4-FE3ECEF8483A}" destId="{042F733B-610D-4E9D-9613-2B3B7D71CC80}" srcOrd="3" destOrd="0" presId="urn:microsoft.com/office/officeart/2005/8/layout/cycle7"/>
    <dgm:cxn modelId="{12494973-F262-4DF4-B378-BCC8E17EC6F2}" type="presParOf" srcId="{042F733B-610D-4E9D-9613-2B3B7D71CC80}" destId="{73F60988-82EC-4B83-874E-52292F5DCB14}" srcOrd="0" destOrd="0" presId="urn:microsoft.com/office/officeart/2005/8/layout/cycle7"/>
    <dgm:cxn modelId="{2D043B7B-E2D2-4F43-B51D-165EBEBEE5FB}" type="presParOf" srcId="{D9E84C54-A1F2-4018-B5C4-FE3ECEF8483A}" destId="{F93B4CCC-6A8F-44E1-B512-4C52D18DC1D7}" srcOrd="4" destOrd="0" presId="urn:microsoft.com/office/officeart/2005/8/layout/cycle7"/>
    <dgm:cxn modelId="{73F54AE0-BB85-42C4-AD5D-E0A318D9856B}" type="presParOf" srcId="{D9E84C54-A1F2-4018-B5C4-FE3ECEF8483A}" destId="{1EAB561C-73E1-4B7A-8D03-FB21D5963BF7}" srcOrd="5" destOrd="0" presId="urn:microsoft.com/office/officeart/2005/8/layout/cycle7"/>
    <dgm:cxn modelId="{C89C6CAA-3EF2-489F-AACB-C5EE945A9BF3}" type="presParOf" srcId="{1EAB561C-73E1-4B7A-8D03-FB21D5963BF7}" destId="{771275AC-4864-4185-AB26-0B95D3476491}"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dgm:t>
        <a:bodyPr/>
        <a:lstStyle/>
        <a:p>
          <a:r>
            <a:rPr lang="en-US"/>
            <a:t>Step 1 Title</a:t>
          </a:r>
          <a:endParaRPr lang="en-US" dirty="0"/>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dgm:spPr/>
      <dgm:t>
        <a:bodyPr/>
        <a:lstStyle/>
        <a:p>
          <a:r>
            <a:rPr lang="en-US" dirty="0"/>
            <a:t>Task description</a:t>
          </a:r>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9D46839-CD06-4669-AAE4-4D1E9AFEDA78}">
      <dgm:prSet phldrT="[Text]"/>
      <dgm:spPr/>
      <dgm:t>
        <a:bodyPr/>
        <a:lstStyle/>
        <a:p>
          <a:r>
            <a:rPr lang="en-US" dirty="0"/>
            <a:t>Task description</a:t>
          </a:r>
        </a:p>
      </dgm:t>
    </dgm:pt>
    <dgm:pt modelId="{B6B535D8-00AB-4FA1-AAEC-92498ABC6F4C}" type="parTrans" cxnId="{AD25A8A0-4628-40E2-8C9E-64E6AD4D4D91}">
      <dgm:prSet/>
      <dgm:spPr/>
      <dgm:t>
        <a:bodyPr/>
        <a:lstStyle/>
        <a:p>
          <a:endParaRPr lang="en-US"/>
        </a:p>
      </dgm:t>
    </dgm:pt>
    <dgm:pt modelId="{6497F199-DC2A-41F9-A449-D395E6BC4900}" type="sibTrans" cxnId="{AD25A8A0-4628-40E2-8C9E-64E6AD4D4D91}">
      <dgm:prSet/>
      <dgm:spPr/>
      <dgm:t>
        <a:bodyPr/>
        <a:lstStyle/>
        <a:p>
          <a:endParaRPr lang="en-US"/>
        </a:p>
      </dgm:t>
    </dgm:pt>
    <dgm:pt modelId="{7CB6360B-4022-4E96-922B-A12DE0E2A39F}">
      <dgm:prSet phldrT="[Text]"/>
      <dgm:spPr/>
      <dgm:t>
        <a:bodyPr/>
        <a:lstStyle/>
        <a:p>
          <a:r>
            <a:rPr lang="en-US" dirty="0"/>
            <a:t>Task description</a:t>
          </a:r>
        </a:p>
      </dgm:t>
    </dgm:pt>
    <dgm:pt modelId="{44B2858F-607B-47DF-B44B-EA7D73FDC9F2}" type="parTrans" cxnId="{CD5EFFB3-C9FD-4DAC-8D97-0C2FB02B380B}">
      <dgm:prSet/>
      <dgm:spPr/>
      <dgm:t>
        <a:bodyPr/>
        <a:lstStyle/>
        <a:p>
          <a:endParaRPr lang="en-US"/>
        </a:p>
      </dgm:t>
    </dgm:pt>
    <dgm:pt modelId="{B35ED9D1-2A17-4034-8D08-4945CA54F6C9}" type="sibTrans" cxnId="{CD5EFFB3-C9FD-4DAC-8D97-0C2FB02B380B}">
      <dgm:prSet/>
      <dgm:spPr/>
      <dgm:t>
        <a:bodyPr/>
        <a:lstStyle/>
        <a:p>
          <a:endParaRPr lang="en-US"/>
        </a:p>
      </dgm:t>
    </dgm:pt>
    <dgm:pt modelId="{70879558-61CA-4CCD-B2D6-5349B01EF337}">
      <dgm:prSet phldrT="[Text]"/>
      <dgm:spPr/>
      <dgm:t>
        <a:bodyPr/>
        <a:lstStyle/>
        <a:p>
          <a:r>
            <a:rPr lang="en-US" dirty="0"/>
            <a:t>Task description</a:t>
          </a:r>
        </a:p>
      </dgm:t>
    </dgm:pt>
    <dgm:pt modelId="{95F5E6EE-4E8D-49F8-8C9E-8BBFD01B6A0E}" type="parTrans" cxnId="{8FAB4659-6291-457D-941A-93BCD304031A}">
      <dgm:prSet/>
      <dgm:spPr/>
      <dgm:t>
        <a:bodyPr/>
        <a:lstStyle/>
        <a:p>
          <a:endParaRPr lang="en-US"/>
        </a:p>
      </dgm:t>
    </dgm:pt>
    <dgm:pt modelId="{053E317B-DD3F-4AFF-90D1-A55D37D325DC}" type="sibTrans" cxnId="{8FAB4659-6291-457D-941A-93BCD304031A}">
      <dgm:prSet/>
      <dgm:spPr/>
      <dgm:t>
        <a:bodyPr/>
        <a:lstStyle/>
        <a:p>
          <a:endParaRPr lang="en-US"/>
        </a:p>
      </dgm:t>
    </dgm:pt>
    <dgm:pt modelId="{F2881FB1-6580-4F21-A283-BFAA6F91D5D2}">
      <dgm:prSet phldrT="[Text]"/>
      <dgm:spPr/>
      <dgm:t>
        <a:bodyPr/>
        <a:lstStyle/>
        <a:p>
          <a:r>
            <a:rPr lang="en-US" dirty="0"/>
            <a:t>Step 2 Title</a:t>
          </a: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dgm:spPr/>
      <dgm:t>
        <a:bodyPr/>
        <a:lstStyle/>
        <a:p>
          <a:r>
            <a:rPr lang="en-US" dirty="0"/>
            <a:t>Task description</a:t>
          </a:r>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29E78340-8EBE-415C-B973-78A91A054B9C}">
      <dgm:prSet phldrT="[Text]"/>
      <dgm:spPr/>
      <dgm:t>
        <a:bodyPr/>
        <a:lstStyle/>
        <a:p>
          <a:r>
            <a:rPr lang="en-US" dirty="0"/>
            <a:t>Task description</a:t>
          </a:r>
        </a:p>
      </dgm:t>
    </dgm:pt>
    <dgm:pt modelId="{FF4E5F97-6974-4E39-A85D-DCB2E100798E}" type="parTrans" cxnId="{311348D8-FDE3-4C22-99F5-3B98C5F51F0D}">
      <dgm:prSet/>
      <dgm:spPr/>
      <dgm:t>
        <a:bodyPr/>
        <a:lstStyle/>
        <a:p>
          <a:endParaRPr lang="en-US"/>
        </a:p>
      </dgm:t>
    </dgm:pt>
    <dgm:pt modelId="{B4B9A51E-FA34-465E-B5B4-81CD76EB3FC2}" type="sibTrans" cxnId="{311348D8-FDE3-4C22-99F5-3B98C5F51F0D}">
      <dgm:prSet/>
      <dgm:spPr/>
      <dgm:t>
        <a:bodyPr/>
        <a:lstStyle/>
        <a:p>
          <a:endParaRPr lang="en-US"/>
        </a:p>
      </dgm:t>
    </dgm:pt>
    <dgm:pt modelId="{8321AB85-EA8C-4958-B404-B4C118CB3C18}">
      <dgm:prSet phldrT="[Text]"/>
      <dgm:spPr/>
      <dgm:t>
        <a:bodyPr/>
        <a:lstStyle/>
        <a:p>
          <a:r>
            <a:rPr lang="en-US" dirty="0"/>
            <a:t>Task description</a:t>
          </a:r>
        </a:p>
      </dgm:t>
    </dgm:pt>
    <dgm:pt modelId="{24ABE8B3-7220-436D-9636-F7B4C0B99576}" type="parTrans" cxnId="{129AEA77-5D2A-49D4-956D-99009974B6C5}">
      <dgm:prSet/>
      <dgm:spPr/>
      <dgm:t>
        <a:bodyPr/>
        <a:lstStyle/>
        <a:p>
          <a:endParaRPr lang="en-US"/>
        </a:p>
      </dgm:t>
    </dgm:pt>
    <dgm:pt modelId="{AA5F76CE-8FD4-4692-8BB1-EF84CF9D365E}" type="sibTrans" cxnId="{129AEA77-5D2A-49D4-956D-99009974B6C5}">
      <dgm:prSet/>
      <dgm:spPr/>
      <dgm:t>
        <a:bodyPr/>
        <a:lstStyle/>
        <a:p>
          <a:endParaRPr lang="en-US"/>
        </a:p>
      </dgm:t>
    </dgm:pt>
    <dgm:pt modelId="{6352CA33-6755-44BE-808F-400DA4CF80A7}">
      <dgm:prSet phldrT="[Text]"/>
      <dgm:spPr/>
      <dgm:t>
        <a:bodyPr/>
        <a:lstStyle/>
        <a:p>
          <a:r>
            <a:rPr lang="en-US" dirty="0"/>
            <a:t>Step 3 Title</a:t>
          </a:r>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dgm:spPr/>
      <dgm:t>
        <a:bodyPr/>
        <a:lstStyle/>
        <a:p>
          <a:r>
            <a:rPr lang="en-US" dirty="0"/>
            <a:t>Task description</a:t>
          </a:r>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3D5CDB25-F8FA-444B-8D4A-1D29D0CBA282}">
      <dgm:prSet phldrT="[Text]"/>
      <dgm:spPr/>
      <dgm:t>
        <a:bodyPr/>
        <a:lstStyle/>
        <a:p>
          <a:r>
            <a:rPr lang="en-US" dirty="0"/>
            <a:t>Task description</a:t>
          </a:r>
        </a:p>
      </dgm:t>
    </dgm:pt>
    <dgm:pt modelId="{4C229933-AC16-44B7-98EC-4C0F07FABCB0}" type="parTrans" cxnId="{2E3C97E6-67D4-4948-B47A-1115C2B2979F}">
      <dgm:prSet/>
      <dgm:spPr/>
      <dgm:t>
        <a:bodyPr/>
        <a:lstStyle/>
        <a:p>
          <a:endParaRPr lang="en-US"/>
        </a:p>
      </dgm:t>
    </dgm:pt>
    <dgm:pt modelId="{189DA4C5-2A22-4C71-A806-7B4AB57767CC}" type="sibTrans" cxnId="{2E3C97E6-67D4-4948-B47A-1115C2B2979F}">
      <dgm:prSet/>
      <dgm:spPr/>
      <dgm:t>
        <a:bodyPr/>
        <a:lstStyle/>
        <a:p>
          <a:endParaRPr lang="en-US"/>
        </a:p>
      </dgm:t>
    </dgm:pt>
    <dgm:pt modelId="{7FCE83D9-631B-4420-BBFC-CA0AFA59F747}">
      <dgm:prSet phldrT="[Text]"/>
      <dgm:spPr/>
      <dgm:t>
        <a:bodyPr/>
        <a:lstStyle/>
        <a:p>
          <a:r>
            <a:rPr lang="en-US" dirty="0"/>
            <a:t>Step 4 Title</a:t>
          </a:r>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dgm:spPr/>
      <dgm:t>
        <a:bodyPr/>
        <a:lstStyle/>
        <a:p>
          <a:endParaRPr lang="en-US"/>
        </a:p>
      </dgm:t>
    </dgm:pt>
    <dgm:pt modelId="{DB9FB862-4759-4D6A-84F3-01524B92723B}">
      <dgm:prSet phldrT="[Text]"/>
      <dgm:spPr/>
      <dgm:t>
        <a:bodyPr/>
        <a:lstStyle/>
        <a:p>
          <a:r>
            <a:rPr lang="en-US" dirty="0"/>
            <a:t>Task description</a:t>
          </a:r>
        </a:p>
      </dgm:t>
    </dgm:pt>
    <dgm:pt modelId="{CD1EE44C-3116-420B-89E3-1D797CB25D34}" type="parTrans" cxnId="{70CAB4FC-3D17-49C2-8A7B-F387031FCDCA}">
      <dgm:prSet/>
      <dgm:spPr/>
      <dgm:t>
        <a:bodyPr/>
        <a:lstStyle/>
        <a:p>
          <a:endParaRPr lang="en-US"/>
        </a:p>
      </dgm:t>
    </dgm:pt>
    <dgm:pt modelId="{4BD4D4A5-043E-4ED5-A5CA-8D46DADC3150}" type="sibTrans" cxnId="{70CAB4FC-3D17-49C2-8A7B-F387031FCDCA}">
      <dgm:prSet/>
      <dgm:spPr/>
      <dgm:t>
        <a:bodyPr/>
        <a:lstStyle/>
        <a:p>
          <a:endParaRPr lang="en-US"/>
        </a:p>
      </dgm:t>
    </dgm:pt>
    <dgm:pt modelId="{50451020-5E1A-4778-9E8D-169182A36191}">
      <dgm:prSet phldrT="[Text]"/>
      <dgm:spPr/>
      <dgm:t>
        <a:bodyPr/>
        <a:lstStyle/>
        <a:p>
          <a:r>
            <a:rPr lang="en-US" dirty="0"/>
            <a:t>Task description</a:t>
          </a:r>
        </a:p>
      </dgm:t>
    </dgm:pt>
    <dgm:pt modelId="{7DFC3849-4A12-49FB-B614-8AFD597CCB9E}" type="parTrans" cxnId="{0F86DBDB-3C4F-4C84-981B-7F4CA2A8EAF3}">
      <dgm:prSet/>
      <dgm:spPr/>
      <dgm:t>
        <a:bodyPr/>
        <a:lstStyle/>
        <a:p>
          <a:endParaRPr lang="en-US"/>
        </a:p>
      </dgm:t>
    </dgm:pt>
    <dgm:pt modelId="{EEDE2474-4F18-4F59-8E58-6382D253E514}" type="sibTrans" cxnId="{0F86DBDB-3C4F-4C84-981B-7F4CA2A8EAF3}">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t>
        <a:bodyPr/>
        <a:lstStyle/>
        <a:p>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11"/>
      <dgm:spPr/>
      <dgm:t>
        <a:bodyPr/>
        <a:lstStyle/>
        <a:p>
          <a:endParaRPr lang="en-US"/>
        </a:p>
      </dgm:t>
    </dgm:pt>
    <dgm:pt modelId="{187D4E8C-5C91-4D00-870C-2C45D4EA263C}" type="pres">
      <dgm:prSet presAssocID="{B4F1B46E-22B2-4721-950C-8704487586DC}" presName="firstChildTx" presStyleLbl="bgAccFollowNode1" presStyleIdx="0" presStyleCnt="11">
        <dgm:presLayoutVars>
          <dgm:bulletEnabled val="1"/>
        </dgm:presLayoutVars>
      </dgm:prSet>
      <dgm:spPr/>
      <dgm:t>
        <a:bodyPr/>
        <a:lstStyle/>
        <a:p>
          <a:endParaRPr lang="en-US"/>
        </a:p>
      </dgm:t>
    </dgm:pt>
    <dgm:pt modelId="{ADF61BBD-28F4-4815-BC7F-82CF00464E8B}" type="pres">
      <dgm:prSet presAssocID="{F9D46839-CD06-4669-AAE4-4D1E9AFEDA78}" presName="comp" presStyleCnt="0"/>
      <dgm:spPr/>
    </dgm:pt>
    <dgm:pt modelId="{59179C9B-8BA4-4AC7-ACB1-A12DE00142E2}" type="pres">
      <dgm:prSet presAssocID="{F9D46839-CD06-4669-AAE4-4D1E9AFEDA78}" presName="child" presStyleLbl="bgAccFollowNode1" presStyleIdx="1" presStyleCnt="11"/>
      <dgm:spPr/>
      <dgm:t>
        <a:bodyPr/>
        <a:lstStyle/>
        <a:p>
          <a:endParaRPr lang="en-US"/>
        </a:p>
      </dgm:t>
    </dgm:pt>
    <dgm:pt modelId="{4AE7D907-B6F4-4647-AB3F-ABE94C438AE8}" type="pres">
      <dgm:prSet presAssocID="{F9D46839-CD06-4669-AAE4-4D1E9AFEDA78}" presName="childTx" presStyleLbl="bgAccFollowNode1" presStyleIdx="1" presStyleCnt="11">
        <dgm:presLayoutVars>
          <dgm:bulletEnabled val="1"/>
        </dgm:presLayoutVars>
      </dgm:prSet>
      <dgm:spPr/>
      <dgm:t>
        <a:bodyPr/>
        <a:lstStyle/>
        <a:p>
          <a:endParaRPr lang="en-US"/>
        </a:p>
      </dgm:t>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2" presStyleCnt="11"/>
      <dgm:spPr/>
      <dgm:t>
        <a:bodyPr/>
        <a:lstStyle/>
        <a:p>
          <a:endParaRPr lang="en-US"/>
        </a:p>
      </dgm:t>
    </dgm:pt>
    <dgm:pt modelId="{D685DD23-B321-4B5E-842F-394CB33239FA}" type="pres">
      <dgm:prSet presAssocID="{7CB6360B-4022-4E96-922B-A12DE0E2A39F}" presName="childTx" presStyleLbl="bgAccFollowNode1" presStyleIdx="2" presStyleCnt="11">
        <dgm:presLayoutVars>
          <dgm:bulletEnabled val="1"/>
        </dgm:presLayoutVars>
      </dgm:prSet>
      <dgm:spPr/>
      <dgm:t>
        <a:bodyPr/>
        <a:lstStyle/>
        <a:p>
          <a:endParaRPr lang="en-US"/>
        </a:p>
      </dgm:t>
    </dgm:pt>
    <dgm:pt modelId="{E5677DE7-299C-4C9C-A4BC-6335CC601D12}" type="pres">
      <dgm:prSet presAssocID="{70879558-61CA-4CCD-B2D6-5349B01EF337}" presName="comp" presStyleCnt="0"/>
      <dgm:spPr/>
    </dgm:pt>
    <dgm:pt modelId="{51F68A05-A560-4C6F-BC90-521AEF3B0907}" type="pres">
      <dgm:prSet presAssocID="{70879558-61CA-4CCD-B2D6-5349B01EF337}" presName="child" presStyleLbl="bgAccFollowNode1" presStyleIdx="3" presStyleCnt="11"/>
      <dgm:spPr/>
      <dgm:t>
        <a:bodyPr/>
        <a:lstStyle/>
        <a:p>
          <a:endParaRPr lang="en-US"/>
        </a:p>
      </dgm:t>
    </dgm:pt>
    <dgm:pt modelId="{3EBE42F0-6491-49CC-95DC-985BA00CD458}" type="pres">
      <dgm:prSet presAssocID="{70879558-61CA-4CCD-B2D6-5349B01EF337}" presName="childTx" presStyleLbl="bgAccFollowNode1" presStyleIdx="3" presStyleCnt="11">
        <dgm:presLayoutVars>
          <dgm:bulletEnabled val="1"/>
        </dgm:presLayoutVars>
      </dgm:prSet>
      <dgm:spPr/>
      <dgm:t>
        <a:bodyPr/>
        <a:lstStyle/>
        <a:p>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dgm:spPr/>
      <dgm:t>
        <a:bodyPr/>
        <a:lstStyle/>
        <a:p>
          <a:endParaRPr lang="en-US"/>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4" presStyleCnt="11"/>
      <dgm:spPr/>
      <dgm:t>
        <a:bodyPr/>
        <a:lstStyle/>
        <a:p>
          <a:endParaRPr lang="en-US"/>
        </a:p>
      </dgm:t>
    </dgm:pt>
    <dgm:pt modelId="{10C9E3CF-3A8F-4100-8ACD-91E2373197A2}" type="pres">
      <dgm:prSet presAssocID="{F2881FB1-6580-4F21-A283-BFAA6F91D5D2}" presName="firstChildTx" presStyleLbl="bgAccFollowNode1" presStyleIdx="4" presStyleCnt="11">
        <dgm:presLayoutVars>
          <dgm:bulletEnabled val="1"/>
        </dgm:presLayoutVars>
      </dgm:prSet>
      <dgm:spPr/>
      <dgm:t>
        <a:bodyPr/>
        <a:lstStyle/>
        <a:p>
          <a:endParaRPr lang="en-US"/>
        </a:p>
      </dgm:t>
    </dgm:pt>
    <dgm:pt modelId="{60887C36-4733-46AC-A452-5444F6BC3B23}" type="pres">
      <dgm:prSet presAssocID="{29E78340-8EBE-415C-B973-78A91A054B9C}" presName="comp" presStyleCnt="0"/>
      <dgm:spPr/>
    </dgm:pt>
    <dgm:pt modelId="{614EBA0E-D12B-447E-B378-B0FA2DEBEA2F}" type="pres">
      <dgm:prSet presAssocID="{29E78340-8EBE-415C-B973-78A91A054B9C}" presName="child" presStyleLbl="bgAccFollowNode1" presStyleIdx="5" presStyleCnt="11"/>
      <dgm:spPr/>
      <dgm:t>
        <a:bodyPr/>
        <a:lstStyle/>
        <a:p>
          <a:endParaRPr lang="en-US"/>
        </a:p>
      </dgm:t>
    </dgm:pt>
    <dgm:pt modelId="{B12AEB83-0A64-4B36-BF01-B2F834861BAA}" type="pres">
      <dgm:prSet presAssocID="{29E78340-8EBE-415C-B973-78A91A054B9C}" presName="childTx" presStyleLbl="bgAccFollowNode1" presStyleIdx="5" presStyleCnt="11">
        <dgm:presLayoutVars>
          <dgm:bulletEnabled val="1"/>
        </dgm:presLayoutVars>
      </dgm:prSet>
      <dgm:spPr/>
      <dgm:t>
        <a:bodyPr/>
        <a:lstStyle/>
        <a:p>
          <a:endParaRPr lang="en-US"/>
        </a:p>
      </dgm:t>
    </dgm:pt>
    <dgm:pt modelId="{3055F178-D8CA-413A-99F2-20C8231C0651}" type="pres">
      <dgm:prSet presAssocID="{8321AB85-EA8C-4958-B404-B4C118CB3C18}" presName="comp" presStyleCnt="0"/>
      <dgm:spPr/>
    </dgm:pt>
    <dgm:pt modelId="{68509703-D239-4E1B-8CF0-EF08079E1226}" type="pres">
      <dgm:prSet presAssocID="{8321AB85-EA8C-4958-B404-B4C118CB3C18}" presName="child" presStyleLbl="bgAccFollowNode1" presStyleIdx="6" presStyleCnt="11"/>
      <dgm:spPr/>
      <dgm:t>
        <a:bodyPr/>
        <a:lstStyle/>
        <a:p>
          <a:endParaRPr lang="en-US"/>
        </a:p>
      </dgm:t>
    </dgm:pt>
    <dgm:pt modelId="{E1767793-EDD5-4203-A612-8120A71CA906}" type="pres">
      <dgm:prSet presAssocID="{8321AB85-EA8C-4958-B404-B4C118CB3C18}" presName="childTx" presStyleLbl="bgAccFollowNode1" presStyleIdx="6" presStyleCnt="11">
        <dgm:presLayoutVars>
          <dgm:bulletEnabled val="1"/>
        </dgm:presLayoutVars>
      </dgm:prSet>
      <dgm:spPr/>
      <dgm:t>
        <a:bodyPr/>
        <a:lstStyle/>
        <a:p>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dgm:spPr/>
      <dgm:t>
        <a:bodyPr/>
        <a:lstStyle/>
        <a:p>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7" presStyleCnt="11"/>
      <dgm:spPr/>
      <dgm:t>
        <a:bodyPr/>
        <a:lstStyle/>
        <a:p>
          <a:endParaRPr lang="en-US"/>
        </a:p>
      </dgm:t>
    </dgm:pt>
    <dgm:pt modelId="{F8977219-728E-448F-AE8B-46B14F4F17DE}" type="pres">
      <dgm:prSet presAssocID="{6352CA33-6755-44BE-808F-400DA4CF80A7}" presName="firstChildTx" presStyleLbl="bgAccFollowNode1" presStyleIdx="7" presStyleCnt="11">
        <dgm:presLayoutVars>
          <dgm:bulletEnabled val="1"/>
        </dgm:presLayoutVars>
      </dgm:prSet>
      <dgm:spPr/>
      <dgm:t>
        <a:bodyPr/>
        <a:lstStyle/>
        <a:p>
          <a:endParaRPr lang="en-US"/>
        </a:p>
      </dgm:t>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8" presStyleCnt="11"/>
      <dgm:spPr/>
      <dgm:t>
        <a:bodyPr/>
        <a:lstStyle/>
        <a:p>
          <a:endParaRPr lang="en-US"/>
        </a:p>
      </dgm:t>
    </dgm:pt>
    <dgm:pt modelId="{96624143-7928-48E9-817F-BC4A07250C32}" type="pres">
      <dgm:prSet presAssocID="{3D5CDB25-F8FA-444B-8D4A-1D29D0CBA282}" presName="childTx" presStyleLbl="bgAccFollowNode1" presStyleIdx="8" presStyleCnt="11">
        <dgm:presLayoutVars>
          <dgm:bulletEnabled val="1"/>
        </dgm:presLayoutVars>
      </dgm:prSet>
      <dgm:spPr/>
      <dgm:t>
        <a:bodyPr/>
        <a:lstStyle/>
        <a:p>
          <a:endParaRPr lang="en-US"/>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dgm:spPr/>
      <dgm:t>
        <a:bodyPr/>
        <a:lstStyle/>
        <a:p>
          <a:endParaRPr lang="en-US"/>
        </a:p>
      </dgm:t>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9" presStyleCnt="11"/>
      <dgm:spPr/>
      <dgm:t>
        <a:bodyPr/>
        <a:lstStyle/>
        <a:p>
          <a:endParaRPr lang="en-US"/>
        </a:p>
      </dgm:t>
    </dgm:pt>
    <dgm:pt modelId="{5B88A17E-EFF5-4A04-9CC9-D2131DA9ECCC}" type="pres">
      <dgm:prSet presAssocID="{7FCE83D9-631B-4420-BBFC-CA0AFA59F747}" presName="firstChildTx" presStyleLbl="bgAccFollowNode1" presStyleIdx="9" presStyleCnt="11">
        <dgm:presLayoutVars>
          <dgm:bulletEnabled val="1"/>
        </dgm:presLayoutVars>
      </dgm:prSet>
      <dgm:spPr/>
      <dgm:t>
        <a:bodyPr/>
        <a:lstStyle/>
        <a:p>
          <a:endParaRPr lang="en-US"/>
        </a:p>
      </dgm:t>
    </dgm:pt>
    <dgm:pt modelId="{F3C2D87B-A5E7-46E2-B3D3-58E6D9562663}" type="pres">
      <dgm:prSet presAssocID="{50451020-5E1A-4778-9E8D-169182A36191}" presName="comp" presStyleCnt="0"/>
      <dgm:spPr/>
    </dgm:pt>
    <dgm:pt modelId="{3086D0BF-AAD1-4310-88ED-4D81A687BD50}" type="pres">
      <dgm:prSet presAssocID="{50451020-5E1A-4778-9E8D-169182A36191}" presName="child" presStyleLbl="bgAccFollowNode1" presStyleIdx="10" presStyleCnt="11"/>
      <dgm:spPr/>
      <dgm:t>
        <a:bodyPr/>
        <a:lstStyle/>
        <a:p>
          <a:endParaRPr lang="en-US"/>
        </a:p>
      </dgm:t>
    </dgm:pt>
    <dgm:pt modelId="{2B18CCD9-D6B1-4225-8D26-4BA691BB1837}" type="pres">
      <dgm:prSet presAssocID="{50451020-5E1A-4778-9E8D-169182A36191}" presName="childTx" presStyleLbl="bgAccFollowNode1" presStyleIdx="10" presStyleCnt="11">
        <dgm:presLayoutVars>
          <dgm:bulletEnabled val="1"/>
        </dgm:presLayoutVars>
      </dgm:prSet>
      <dgm:spPr/>
      <dgm:t>
        <a:bodyPr/>
        <a:lstStyle/>
        <a:p>
          <a:endParaRPr lang="en-US"/>
        </a:p>
      </dgm:t>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dgm:spPr/>
      <dgm:t>
        <a:bodyPr/>
        <a:lstStyle/>
        <a:p>
          <a:endParaRPr lang="en-US"/>
        </a:p>
      </dgm:t>
    </dgm:pt>
  </dgm:ptLst>
  <dgm:cxnLst>
    <dgm:cxn modelId="{B736D792-8630-4423-BF25-ED6293A18ADD}" type="presOf" srcId="{9614A323-64B1-4077-A841-022051EC749A}" destId="{F8977219-728E-448F-AE8B-46B14F4F17DE}" srcOrd="1"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FC7BD086-74EA-4D6C-9657-E916D355F209}" srcId="{6352CA33-6755-44BE-808F-400DA4CF80A7}" destId="{9614A323-64B1-4077-A841-022051EC749A}" srcOrd="0" destOrd="0" parTransId="{E5F6BCBD-B84E-4018-BE9E-BF57FF3B4B36}" sibTransId="{FEC2A79F-8857-403A-A738-E8CE75C965E2}"/>
    <dgm:cxn modelId="{20AF3F0D-FCCC-4AE8-8B10-DDA56D69A389}" type="presOf" srcId="{6352CA33-6755-44BE-808F-400DA4CF80A7}" destId="{89E6DA6E-7A23-44BD-8A99-378091FF741D}" srcOrd="0" destOrd="0" presId="urn:microsoft.com/office/officeart/2005/8/layout/hList9"/>
    <dgm:cxn modelId="{2E3C97E6-67D4-4948-B47A-1115C2B2979F}" srcId="{6352CA33-6755-44BE-808F-400DA4CF80A7}" destId="{3D5CDB25-F8FA-444B-8D4A-1D29D0CBA282}" srcOrd="1" destOrd="0" parTransId="{4C229933-AC16-44B7-98EC-4C0F07FABCB0}" sibTransId="{189DA4C5-2A22-4C71-A806-7B4AB57767CC}"/>
    <dgm:cxn modelId="{0E640A01-5254-426D-9300-3ED2F4E3FC75}" type="presOf" srcId="{29E78340-8EBE-415C-B973-78A91A054B9C}" destId="{614EBA0E-D12B-447E-B378-B0FA2DEBEA2F}" srcOrd="0" destOrd="0" presId="urn:microsoft.com/office/officeart/2005/8/layout/hList9"/>
    <dgm:cxn modelId="{92B5CCEF-1CDF-4025-ACF6-0780E13B9A00}" type="presOf" srcId="{7CB6360B-4022-4E96-922B-A12DE0E2A39F}" destId="{1877502C-A892-4DC0-ADA6-FA065097BB90}" srcOrd="0" destOrd="0" presId="urn:microsoft.com/office/officeart/2005/8/layout/hList9"/>
    <dgm:cxn modelId="{16E03549-76FD-4D73-932D-9C88E7D9FF05}" type="presOf" srcId="{DB9FB862-4759-4D6A-84F3-01524B92723B}" destId="{402C2C77-A32C-4D99-9940-12535E1181F2}" srcOrd="0" destOrd="0" presId="urn:microsoft.com/office/officeart/2005/8/layout/hList9"/>
    <dgm:cxn modelId="{82BAE5DD-3A79-4870-9019-1254385E0650}" srcId="{00C18FBF-3FF5-4C16-97CF-AF03740D7AB6}" destId="{6352CA33-6755-44BE-808F-400DA4CF80A7}" srcOrd="2" destOrd="0" parTransId="{AEB59203-63BA-4A96-BADC-40BAEBD9AA40}" sibTransId="{AAB4CF73-4B9B-4AA0-9074-16C2D2AE00A1}"/>
    <dgm:cxn modelId="{A587C2CB-6562-4021-B4BF-D479DBE9444F}" type="presOf" srcId="{D5197DDB-D5D2-499F-B255-CF7BB5AE2B43}" destId="{F660F4B9-35DB-4256-A868-A35C6DCCF6B2}" srcOrd="0" destOrd="0" presId="urn:microsoft.com/office/officeart/2005/8/layout/hList9"/>
    <dgm:cxn modelId="{3204ED53-15A0-4643-A582-021A785F1BA2}" srcId="{F2881FB1-6580-4F21-A283-BFAA6F91D5D2}" destId="{D5197DDB-D5D2-499F-B255-CF7BB5AE2B43}" srcOrd="0" destOrd="0" parTransId="{B14A4DC9-F40A-4867-ADB8-4BA8A1F83766}" sibTransId="{29F2454A-2FA8-4B3A-AC63-4A0B9FD04A75}"/>
    <dgm:cxn modelId="{E572418E-4340-4448-940D-253A2FA3B9B3}" srcId="{00C18FBF-3FF5-4C16-97CF-AF03740D7AB6}" destId="{7FCE83D9-631B-4420-BBFC-CA0AFA59F747}" srcOrd="3" destOrd="0" parTransId="{C61EC981-13FA-4710-B079-D35692EEB764}" sibTransId="{1B48A0DE-4031-4D45-86A1-94CDAF68824A}"/>
    <dgm:cxn modelId="{0F86DBDB-3C4F-4C84-981B-7F4CA2A8EAF3}" srcId="{7FCE83D9-631B-4420-BBFC-CA0AFA59F747}" destId="{50451020-5E1A-4778-9E8D-169182A36191}" srcOrd="1" destOrd="0" parTransId="{7DFC3849-4A12-49FB-B614-8AFD597CCB9E}" sibTransId="{EEDE2474-4F18-4F59-8E58-6382D253E514}"/>
    <dgm:cxn modelId="{3EF668B1-7B6A-40A1-9E64-0829B2EF0539}" type="presOf" srcId="{F9D46839-CD06-4669-AAE4-4D1E9AFEDA78}" destId="{4AE7D907-B6F4-4647-AB3F-ABE94C438AE8}" srcOrd="1" destOrd="0" presId="urn:microsoft.com/office/officeart/2005/8/layout/hList9"/>
    <dgm:cxn modelId="{3F290A52-8A4A-4469-9AB4-D811A6E23C3C}" type="presOf" srcId="{F9D46839-CD06-4669-AAE4-4D1E9AFEDA78}" destId="{59179C9B-8BA4-4AC7-ACB1-A12DE00142E2}" srcOrd="0" destOrd="0" presId="urn:microsoft.com/office/officeart/2005/8/layout/hList9"/>
    <dgm:cxn modelId="{AACC54D1-0243-46E9-9624-A663799E8A06}" type="presOf" srcId="{9D72CDD3-5859-43DB-BD75-0C3C30E3DE62}" destId="{6B08AC4B-4CEC-41E5-AE19-47A4E2720563}" srcOrd="0" destOrd="0" presId="urn:microsoft.com/office/officeart/2005/8/layout/hList9"/>
    <dgm:cxn modelId="{EDF0B63A-DCA1-49A5-910A-B447CA5609B2}" type="presOf" srcId="{3D5CDB25-F8FA-444B-8D4A-1D29D0CBA282}" destId="{96624143-7928-48E9-817F-BC4A07250C32}" srcOrd="1" destOrd="0" presId="urn:microsoft.com/office/officeart/2005/8/layout/hList9"/>
    <dgm:cxn modelId="{91E5380B-556D-40F8-ABFD-10D81CAF19AA}" type="presOf" srcId="{7CB6360B-4022-4E96-922B-A12DE0E2A39F}" destId="{D685DD23-B321-4B5E-842F-394CB33239FA}" srcOrd="1" destOrd="0" presId="urn:microsoft.com/office/officeart/2005/8/layout/hList9"/>
    <dgm:cxn modelId="{70AA2139-FA57-4EAA-83C0-CFBB31F3B2CD}" type="presOf" srcId="{9D72CDD3-5859-43DB-BD75-0C3C30E3DE62}" destId="{187D4E8C-5C91-4D00-870C-2C45D4EA263C}" srcOrd="1" destOrd="0" presId="urn:microsoft.com/office/officeart/2005/8/layout/hList9"/>
    <dgm:cxn modelId="{6C9D5899-99E2-4916-98F9-1660647928E3}" type="presOf" srcId="{DB9FB862-4759-4D6A-84F3-01524B92723B}" destId="{5B88A17E-EFF5-4A04-9CC9-D2131DA9ECCC}" srcOrd="1" destOrd="0" presId="urn:microsoft.com/office/officeart/2005/8/layout/hList9"/>
    <dgm:cxn modelId="{129AEA77-5D2A-49D4-956D-99009974B6C5}" srcId="{F2881FB1-6580-4F21-A283-BFAA6F91D5D2}" destId="{8321AB85-EA8C-4958-B404-B4C118CB3C18}" srcOrd="2" destOrd="0" parTransId="{24ABE8B3-7220-436D-9636-F7B4C0B99576}" sibTransId="{AA5F76CE-8FD4-4692-8BB1-EF84CF9D365E}"/>
    <dgm:cxn modelId="{2C8317B2-2EBB-4589-86EA-C77B3B6E81AA}" srcId="{00C18FBF-3FF5-4C16-97CF-AF03740D7AB6}" destId="{B4F1B46E-22B2-4721-950C-8704487586DC}" srcOrd="0" destOrd="0" parTransId="{E8A66543-CC4D-4785-A93E-5B125E09F826}" sibTransId="{A7E2530A-34E2-4E9F-BC78-8920BA140C41}"/>
    <dgm:cxn modelId="{4A31D641-1B5D-46D3-B685-0C4DC6EFE71B}" srcId="{00C18FBF-3FF5-4C16-97CF-AF03740D7AB6}" destId="{F2881FB1-6580-4F21-A283-BFAA6F91D5D2}" srcOrd="1" destOrd="0" parTransId="{2D960FDD-BADA-480D-9043-497C56588AD3}" sibTransId="{A5ABDC17-7AB5-4F0E-992A-F9343F5D74EB}"/>
    <dgm:cxn modelId="{AD25A8A0-4628-40E2-8C9E-64E6AD4D4D91}" srcId="{B4F1B46E-22B2-4721-950C-8704487586DC}" destId="{F9D46839-CD06-4669-AAE4-4D1E9AFEDA78}" srcOrd="1" destOrd="0" parTransId="{B6B535D8-00AB-4FA1-AAEC-92498ABC6F4C}" sibTransId="{6497F199-DC2A-41F9-A449-D395E6BC4900}"/>
    <dgm:cxn modelId="{70CAB4FC-3D17-49C2-8A7B-F387031FCDCA}" srcId="{7FCE83D9-631B-4420-BBFC-CA0AFA59F747}" destId="{DB9FB862-4759-4D6A-84F3-01524B92723B}" srcOrd="0" destOrd="0" parTransId="{CD1EE44C-3116-420B-89E3-1D797CB25D34}" sibTransId="{4BD4D4A5-043E-4ED5-A5CA-8D46DADC3150}"/>
    <dgm:cxn modelId="{C0DEB330-C4FA-4F66-86CA-0C9C52F1F01F}" type="presOf" srcId="{29E78340-8EBE-415C-B973-78A91A054B9C}" destId="{B12AEB83-0A64-4B36-BF01-B2F834861BAA}" srcOrd="1" destOrd="0" presId="urn:microsoft.com/office/officeart/2005/8/layout/hList9"/>
    <dgm:cxn modelId="{B2647B56-8947-4632-AB4A-42CBB9B48494}" type="presOf" srcId="{7FCE83D9-631B-4420-BBFC-CA0AFA59F747}" destId="{7453D9C8-CD6E-4AA4-8A19-7F6F667528F0}" srcOrd="0" destOrd="0" presId="urn:microsoft.com/office/officeart/2005/8/layout/hList9"/>
    <dgm:cxn modelId="{59E871E8-E7D2-4CCC-B749-A714977AF5E6}" type="presOf" srcId="{D5197DDB-D5D2-499F-B255-CF7BB5AE2B43}" destId="{10C9E3CF-3A8F-4100-8ACD-91E2373197A2}" srcOrd="1" destOrd="0" presId="urn:microsoft.com/office/officeart/2005/8/layout/hList9"/>
    <dgm:cxn modelId="{FFE7CF3F-C427-4831-953F-615124811AB4}" type="presOf" srcId="{8321AB85-EA8C-4958-B404-B4C118CB3C18}" destId="{E1767793-EDD5-4203-A612-8120A71CA906}" srcOrd="1" destOrd="0" presId="urn:microsoft.com/office/officeart/2005/8/layout/hList9"/>
    <dgm:cxn modelId="{4CCFFDF9-D8E9-43FF-9A5C-0D554AC5AAB1}" type="presOf" srcId="{50451020-5E1A-4778-9E8D-169182A36191}" destId="{2B18CCD9-D6B1-4225-8D26-4BA691BB1837}" srcOrd="1" destOrd="0" presId="urn:microsoft.com/office/officeart/2005/8/layout/hList9"/>
    <dgm:cxn modelId="{311348D8-FDE3-4C22-99F5-3B98C5F51F0D}" srcId="{F2881FB1-6580-4F21-A283-BFAA6F91D5D2}" destId="{29E78340-8EBE-415C-B973-78A91A054B9C}" srcOrd="1" destOrd="0" parTransId="{FF4E5F97-6974-4E39-A85D-DCB2E100798E}" sibTransId="{B4B9A51E-FA34-465E-B5B4-81CD76EB3FC2}"/>
    <dgm:cxn modelId="{DDB5AD9A-40B0-48EF-AF2C-8CCDA330F7FE}" srcId="{B4F1B46E-22B2-4721-950C-8704487586DC}" destId="{9D72CDD3-5859-43DB-BD75-0C3C30E3DE62}" srcOrd="0" destOrd="0" parTransId="{1D5B1F83-33A7-4298-BC11-2B1252AFAEA5}" sibTransId="{15E25BD4-1EBF-43C2-8885-DBF66B8429E1}"/>
    <dgm:cxn modelId="{8FAB4659-6291-457D-941A-93BCD304031A}" srcId="{B4F1B46E-22B2-4721-950C-8704487586DC}" destId="{70879558-61CA-4CCD-B2D6-5349B01EF337}" srcOrd="3" destOrd="0" parTransId="{95F5E6EE-4E8D-49F8-8C9E-8BBFD01B6A0E}" sibTransId="{053E317B-DD3F-4AFF-90D1-A55D37D325DC}"/>
    <dgm:cxn modelId="{2DF4FDC6-9998-45E2-B49B-7BDDAE43878E}" type="presOf" srcId="{B4F1B46E-22B2-4721-950C-8704487586DC}" destId="{FC7ED273-8CFD-43C2-9C05-44FADF3E0637}" srcOrd="0" destOrd="0" presId="urn:microsoft.com/office/officeart/2005/8/layout/hList9"/>
    <dgm:cxn modelId="{62ECA4F6-D6A0-41F0-AB7C-2AA480A6F080}" type="presOf" srcId="{70879558-61CA-4CCD-B2D6-5349B01EF337}" destId="{3EBE42F0-6491-49CC-95DC-985BA00CD458}" srcOrd="1" destOrd="0" presId="urn:microsoft.com/office/officeart/2005/8/layout/hList9"/>
    <dgm:cxn modelId="{B635AE6E-37F7-4F2E-8725-C1D81C11EBE6}" type="presOf" srcId="{8321AB85-EA8C-4958-B404-B4C118CB3C18}" destId="{68509703-D239-4E1B-8CF0-EF08079E1226}" srcOrd="0" destOrd="0" presId="urn:microsoft.com/office/officeart/2005/8/layout/hList9"/>
    <dgm:cxn modelId="{F3210AD4-6CEB-4017-A75B-E24F2FA3B062}" type="presOf" srcId="{70879558-61CA-4CCD-B2D6-5349B01EF337}" destId="{51F68A05-A560-4C6F-BC90-521AEF3B0907}" srcOrd="0" destOrd="0" presId="urn:microsoft.com/office/officeart/2005/8/layout/hList9"/>
    <dgm:cxn modelId="{114529EA-CDEE-4574-B59D-8F35E4FE7A75}" type="presOf" srcId="{50451020-5E1A-4778-9E8D-169182A36191}" destId="{3086D0BF-AAD1-4310-88ED-4D81A687BD50}" srcOrd="0" destOrd="0" presId="urn:microsoft.com/office/officeart/2005/8/layout/hList9"/>
    <dgm:cxn modelId="{CD5EFFB3-C9FD-4DAC-8D97-0C2FB02B380B}" srcId="{B4F1B46E-22B2-4721-950C-8704487586DC}" destId="{7CB6360B-4022-4E96-922B-A12DE0E2A39F}" srcOrd="2" destOrd="0" parTransId="{44B2858F-607B-47DF-B44B-EA7D73FDC9F2}" sibTransId="{B35ED9D1-2A17-4034-8D08-4945CA54F6C9}"/>
    <dgm:cxn modelId="{7F3B5912-CE3A-4F69-B6A0-82162798FA63}" type="presOf" srcId="{00C18FBF-3FF5-4C16-97CF-AF03740D7AB6}" destId="{0DC7A063-583D-4B0F-88B2-BD54F95D95AF}" srcOrd="0" destOrd="0" presId="urn:microsoft.com/office/officeart/2005/8/layout/hList9"/>
    <dgm:cxn modelId="{9740321C-35B3-4F5F-BD46-905CB7B8FAEB}" type="presOf" srcId="{9614A323-64B1-4077-A841-022051EC749A}" destId="{AD2806AC-6A03-4F05-9F4D-F72EA0E56FBF}" srcOrd="0" destOrd="0" presId="urn:microsoft.com/office/officeart/2005/8/layout/hList9"/>
    <dgm:cxn modelId="{70E22FBE-4510-487A-BD3F-D791559A8263}" type="presOf" srcId="{3D5CDB25-F8FA-444B-8D4A-1D29D0CBA282}" destId="{5314AADB-0AD3-4BAE-9F15-B0FE4F44C802}" srcOrd="0" destOrd="0" presId="urn:microsoft.com/office/officeart/2005/8/layout/hList9"/>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7A41C261-6E27-4943-9CD0-4E08EB7E56A7}" type="presParOf" srcId="{FC66A233-6BBA-46AF-B2F6-28E379B158E2}" destId="{ADF61BBD-28F4-4815-BC7F-82CF00464E8B}" srcOrd="2" destOrd="0" presId="urn:microsoft.com/office/officeart/2005/8/layout/hList9"/>
    <dgm:cxn modelId="{03CD72CE-2160-4837-B2C9-B73CABBC437B}" type="presParOf" srcId="{ADF61BBD-28F4-4815-BC7F-82CF00464E8B}" destId="{59179C9B-8BA4-4AC7-ACB1-A12DE00142E2}" srcOrd="0" destOrd="0" presId="urn:microsoft.com/office/officeart/2005/8/layout/hList9"/>
    <dgm:cxn modelId="{F9662DB2-653F-4128-AA82-4C07C6F00722}" type="presParOf" srcId="{ADF61BBD-28F4-4815-BC7F-82CF00464E8B}" destId="{4AE7D907-B6F4-4647-AB3F-ABE94C438AE8}" srcOrd="1" destOrd="0" presId="urn:microsoft.com/office/officeart/2005/8/layout/hList9"/>
    <dgm:cxn modelId="{03977053-B57D-4C39-B7C2-51CB96F9B4FC}" type="presParOf" srcId="{FC66A233-6BBA-46AF-B2F6-28E379B158E2}" destId="{E50A9A83-9985-4184-A476-E3402BD8E76E}" srcOrd="3" destOrd="0" presId="urn:microsoft.com/office/officeart/2005/8/layout/hList9"/>
    <dgm:cxn modelId="{8AFFD233-399B-4D57-9BB6-80A351FA6A3B}" type="presParOf" srcId="{E50A9A83-9985-4184-A476-E3402BD8E76E}" destId="{1877502C-A892-4DC0-ADA6-FA065097BB90}" srcOrd="0" destOrd="0" presId="urn:microsoft.com/office/officeart/2005/8/layout/hList9"/>
    <dgm:cxn modelId="{9909963A-5660-453F-8E99-8BCC82487A65}" type="presParOf" srcId="{E50A9A83-9985-4184-A476-E3402BD8E76E}" destId="{D685DD23-B321-4B5E-842F-394CB33239FA}" srcOrd="1" destOrd="0" presId="urn:microsoft.com/office/officeart/2005/8/layout/hList9"/>
    <dgm:cxn modelId="{B628A148-8501-42F8-B49E-281D353B606E}" type="presParOf" srcId="{FC66A233-6BBA-46AF-B2F6-28E379B158E2}" destId="{E5677DE7-299C-4C9C-A4BC-6335CC601D12}" srcOrd="4" destOrd="0" presId="urn:microsoft.com/office/officeart/2005/8/layout/hList9"/>
    <dgm:cxn modelId="{8D569982-26E1-4090-9C18-DC58158F325D}" type="presParOf" srcId="{E5677DE7-299C-4C9C-A4BC-6335CC601D12}" destId="{51F68A05-A560-4C6F-BC90-521AEF3B0907}" srcOrd="0" destOrd="0" presId="urn:microsoft.com/office/officeart/2005/8/layout/hList9"/>
    <dgm:cxn modelId="{2FA9E744-008C-4725-86D6-3B7B8883E6D9}" type="presParOf" srcId="{E5677DE7-299C-4C9C-A4BC-6335CC601D12}" destId="{3EBE42F0-6491-49CC-95DC-985BA00CD458}"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28BA3997-5DD1-4713-9F4F-B2881F36E8DC}" type="presParOf" srcId="{6E53DEF7-499E-42EE-802D-59B2F8915392}" destId="{60887C36-4733-46AC-A452-5444F6BC3B23}" srcOrd="2" destOrd="0" presId="urn:microsoft.com/office/officeart/2005/8/layout/hList9"/>
    <dgm:cxn modelId="{7A6208FE-C5A8-4871-9488-BEEAE472C061}" type="presParOf" srcId="{60887C36-4733-46AC-A452-5444F6BC3B23}" destId="{614EBA0E-D12B-447E-B378-B0FA2DEBEA2F}" srcOrd="0" destOrd="0" presId="urn:microsoft.com/office/officeart/2005/8/layout/hList9"/>
    <dgm:cxn modelId="{2148A8C9-9BA6-45BD-9008-59301C4B49FC}" type="presParOf" srcId="{60887C36-4733-46AC-A452-5444F6BC3B23}" destId="{B12AEB83-0A64-4B36-BF01-B2F834861BAA}" srcOrd="1" destOrd="0" presId="urn:microsoft.com/office/officeart/2005/8/layout/hList9"/>
    <dgm:cxn modelId="{32E6E4AD-0BFD-4285-AC4A-131E4A0904F2}" type="presParOf" srcId="{6E53DEF7-499E-42EE-802D-59B2F8915392}" destId="{3055F178-D8CA-413A-99F2-20C8231C0651}" srcOrd="3" destOrd="0" presId="urn:microsoft.com/office/officeart/2005/8/layout/hList9"/>
    <dgm:cxn modelId="{A1DB4BC0-DADA-4058-A3BB-D04BE7DF689A}" type="presParOf" srcId="{3055F178-D8CA-413A-99F2-20C8231C0651}" destId="{68509703-D239-4E1B-8CF0-EF08079E1226}" srcOrd="0" destOrd="0" presId="urn:microsoft.com/office/officeart/2005/8/layout/hList9"/>
    <dgm:cxn modelId="{5B5F83FC-F721-4241-90AB-7117B39AABD5}" type="presParOf" srcId="{3055F178-D8CA-413A-99F2-20C8231C0651}" destId="{E1767793-EDD5-4203-A612-8120A71CA906}"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6ACEADBE-023B-4505-93FF-04069F754490}" type="presParOf" srcId="{7B0C2EAE-70CB-4160-863D-210C3C66D5FD}" destId="{46A8623B-DC64-4ED6-B73D-98FEAB030508}" srcOrd="2" destOrd="0" presId="urn:microsoft.com/office/officeart/2005/8/layout/hList9"/>
    <dgm:cxn modelId="{AD010A9C-D63C-4BD8-BA56-A4D20026F974}" type="presParOf" srcId="{46A8623B-DC64-4ED6-B73D-98FEAB030508}" destId="{5314AADB-0AD3-4BAE-9F15-B0FE4F44C802}" srcOrd="0" destOrd="0" presId="urn:microsoft.com/office/officeart/2005/8/layout/hList9"/>
    <dgm:cxn modelId="{10F973FE-8000-468C-900B-4ED99BE40E65}" type="presParOf" srcId="{46A8623B-DC64-4ED6-B73D-98FEAB030508}" destId="{96624143-7928-48E9-817F-BC4A07250C32}"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D230C2D8-6446-403F-971D-BA59F9482A7E}" type="presParOf" srcId="{F85FFCDF-8E5F-492B-B22D-55A08EACE783}" destId="{F3C2D87B-A5E7-46E2-B3D3-58E6D9562663}" srcOrd="2" destOrd="0" presId="urn:microsoft.com/office/officeart/2005/8/layout/hList9"/>
    <dgm:cxn modelId="{71EFAC4F-7BC1-470A-9459-DE14D03A3B20}" type="presParOf" srcId="{F3C2D87B-A5E7-46E2-B3D3-58E6D9562663}" destId="{3086D0BF-AAD1-4310-88ED-4D81A687BD50}" srcOrd="0" destOrd="0" presId="urn:microsoft.com/office/officeart/2005/8/layout/hList9"/>
    <dgm:cxn modelId="{6035C1AD-47FA-47BC-9D78-974272EBB1D2}" type="presParOf" srcId="{F3C2D87B-A5E7-46E2-B3D3-58E6D9562663}" destId="{2B18CCD9-D6B1-4225-8D26-4BA691BB1837}"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F09D1-9DE5-4849-90E4-AEAC5A0F58E9}">
      <dsp:nvSpPr>
        <dsp:cNvPr id="0" name=""/>
        <dsp:cNvSpPr/>
      </dsp:nvSpPr>
      <dsp:spPr>
        <a:xfrm>
          <a:off x="3075078" y="566787"/>
          <a:ext cx="3233971" cy="1311313"/>
        </a:xfrm>
        <a:prstGeom prst="roundRect">
          <a:avLst>
            <a:gd name="adj" fmla="val 10000"/>
          </a:avLst>
        </a:prstGeom>
        <a:solidFill>
          <a:srgbClr val="FFFF00"/>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q-AL" sz="2400" b="1" i="0" kern="1200" dirty="0">
              <a:solidFill>
                <a:schemeClr val="tx1"/>
              </a:solidFill>
              <a:effectLst/>
              <a:latin typeface="Stencil" panose="040409050D0802020404" pitchFamily="82" charset="0"/>
              <a:ea typeface="Times New Roman" panose="02020603050405020304" pitchFamily="18" charset="0"/>
            </a:rPr>
            <a:t>Lodhja</a:t>
          </a:r>
          <a:endParaRPr lang="en-US" sz="2400" b="1" i="0" kern="1200" dirty="0">
            <a:solidFill>
              <a:schemeClr val="tx1"/>
            </a:solidFill>
            <a:effectLst/>
            <a:latin typeface="Stencil" panose="040409050D0802020404" pitchFamily="82" charset="0"/>
            <a:ea typeface="Times New Roman" panose="02020603050405020304" pitchFamily="18" charset="0"/>
          </a:endParaRPr>
        </a:p>
        <a:p>
          <a:pPr lvl="0" algn="ctr" defTabSz="1066800">
            <a:lnSpc>
              <a:spcPct val="90000"/>
            </a:lnSpc>
            <a:spcBef>
              <a:spcPct val="0"/>
            </a:spcBef>
            <a:spcAft>
              <a:spcPct val="35000"/>
            </a:spcAft>
          </a:pPr>
          <a:r>
            <a:rPr lang="sq-AL" sz="2400" b="1" i="0" kern="1200" dirty="0">
              <a:solidFill>
                <a:schemeClr val="tx1"/>
              </a:solidFill>
              <a:effectLst/>
              <a:latin typeface="Stencil" panose="040409050D0802020404" pitchFamily="82" charset="0"/>
              <a:ea typeface="Times New Roman" panose="02020603050405020304" pitchFamily="18" charset="0"/>
            </a:rPr>
            <a:t> emocionale </a:t>
          </a:r>
          <a:endParaRPr lang="en-GB" sz="2400" b="1" i="0" kern="1200" dirty="0">
            <a:solidFill>
              <a:schemeClr val="tx1"/>
            </a:solidFill>
            <a:latin typeface="Stencil" panose="040409050D0802020404" pitchFamily="82" charset="0"/>
          </a:endParaRPr>
        </a:p>
      </dsp:txBody>
      <dsp:txXfrm>
        <a:off x="3113485" y="605194"/>
        <a:ext cx="3157157" cy="1234499"/>
      </dsp:txXfrm>
    </dsp:sp>
    <dsp:sp modelId="{7083CE66-3E61-49AB-AC6F-85F9D51A243D}">
      <dsp:nvSpPr>
        <dsp:cNvPr id="0" name=""/>
        <dsp:cNvSpPr/>
      </dsp:nvSpPr>
      <dsp:spPr>
        <a:xfrm rot="2728539">
          <a:off x="4971596" y="2303052"/>
          <a:ext cx="1991879" cy="432438"/>
        </a:xfrm>
        <a:prstGeom prst="leftRightArrow">
          <a:avLst>
            <a:gd name="adj1" fmla="val 60000"/>
            <a:gd name="adj2" fmla="val 50000"/>
          </a:avLst>
        </a:prstGeom>
        <a:solidFill>
          <a:srgbClr val="00B0F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5101327" y="2389540"/>
        <a:ext cx="1732417" cy="259462"/>
      </dsp:txXfrm>
    </dsp:sp>
    <dsp:sp modelId="{A8795379-D1F3-4B07-9F06-F48DFBD31C87}">
      <dsp:nvSpPr>
        <dsp:cNvPr id="0" name=""/>
        <dsp:cNvSpPr/>
      </dsp:nvSpPr>
      <dsp:spPr>
        <a:xfrm>
          <a:off x="5661735" y="3160442"/>
          <a:ext cx="3348653" cy="1500536"/>
        </a:xfrm>
        <a:prstGeom prst="roundRect">
          <a:avLst>
            <a:gd name="adj" fmla="val 10000"/>
          </a:avLst>
        </a:prstGeom>
        <a:solidFill>
          <a:srgbClr val="1BEF20"/>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sq-AL" sz="2900" i="0" kern="1200" dirty="0">
              <a:solidFill>
                <a:schemeClr val="tx1"/>
              </a:solidFill>
              <a:effectLst/>
              <a:latin typeface="Stencil" panose="040409050D0802020404" pitchFamily="82" charset="0"/>
              <a:ea typeface="Times New Roman" panose="02020603050405020304" pitchFamily="18" charset="0"/>
            </a:rPr>
            <a:t>Realizimi</a:t>
          </a:r>
          <a:r>
            <a:rPr lang="en-US" sz="2900" i="0" kern="1200" dirty="0">
              <a:solidFill>
                <a:schemeClr val="tx1"/>
              </a:solidFill>
              <a:effectLst/>
              <a:latin typeface="Stencil" panose="040409050D0802020404" pitchFamily="82" charset="0"/>
              <a:ea typeface="Times New Roman" panose="02020603050405020304" pitchFamily="18" charset="0"/>
            </a:rPr>
            <a:t> </a:t>
          </a:r>
          <a:r>
            <a:rPr lang="en-US" sz="2900" i="0" kern="1200" dirty="0" err="1">
              <a:solidFill>
                <a:schemeClr val="tx1"/>
              </a:solidFill>
              <a:effectLst/>
              <a:latin typeface="Stencil" panose="040409050D0802020404" pitchFamily="82" charset="0"/>
              <a:ea typeface="Times New Roman" panose="02020603050405020304" pitchFamily="18" charset="0"/>
            </a:rPr>
            <a:t>i</a:t>
          </a:r>
          <a:r>
            <a:rPr lang="sq-AL" sz="2900" i="0" kern="1200" dirty="0">
              <a:solidFill>
                <a:schemeClr val="tx1"/>
              </a:solidFill>
              <a:effectLst/>
              <a:latin typeface="Stencil" panose="040409050D0802020404" pitchFamily="82" charset="0"/>
              <a:ea typeface="Times New Roman" panose="02020603050405020304" pitchFamily="18" charset="0"/>
            </a:rPr>
            <a:t> një performance të ulët </a:t>
          </a:r>
          <a:endParaRPr lang="en-US" sz="2900" b="1" i="0" kern="1200" dirty="0">
            <a:solidFill>
              <a:schemeClr val="tx1"/>
            </a:solidFill>
            <a:effectLst/>
            <a:latin typeface="Stencil" panose="040409050D0802020404" pitchFamily="82" charset="0"/>
            <a:ea typeface="Calibri" panose="020F0502020204030204" pitchFamily="34" charset="0"/>
            <a:cs typeface="Times New Roman" panose="02020603050405020304" pitchFamily="18" charset="0"/>
          </a:endParaRPr>
        </a:p>
      </dsp:txBody>
      <dsp:txXfrm>
        <a:off x="5705684" y="3204391"/>
        <a:ext cx="3260755" cy="1412638"/>
      </dsp:txXfrm>
    </dsp:sp>
    <dsp:sp modelId="{042F733B-610D-4E9D-9613-2B3B7D71CC80}">
      <dsp:nvSpPr>
        <dsp:cNvPr id="0" name=""/>
        <dsp:cNvSpPr/>
      </dsp:nvSpPr>
      <dsp:spPr>
        <a:xfrm rot="10811059">
          <a:off x="3688945" y="3685934"/>
          <a:ext cx="1974210" cy="432438"/>
        </a:xfrm>
        <a:prstGeom prst="leftRightArrow">
          <a:avLst>
            <a:gd name="adj1" fmla="val 60000"/>
            <a:gd name="adj2" fmla="val 50000"/>
          </a:avLst>
        </a:prstGeom>
        <a:solidFill>
          <a:srgbClr val="00B0F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rot="10800000">
        <a:off x="3818676" y="3772422"/>
        <a:ext cx="1714748" cy="259462"/>
      </dsp:txXfrm>
    </dsp:sp>
    <dsp:sp modelId="{F93B4CCC-6A8F-44E1-B512-4C52D18DC1D7}">
      <dsp:nvSpPr>
        <dsp:cNvPr id="0" name=""/>
        <dsp:cNvSpPr/>
      </dsp:nvSpPr>
      <dsp:spPr>
        <a:xfrm>
          <a:off x="549381" y="3284810"/>
          <a:ext cx="3140984" cy="1218240"/>
        </a:xfrm>
        <a:prstGeom prst="roundRect">
          <a:avLst>
            <a:gd name="adj" fmla="val 10000"/>
          </a:avLst>
        </a:prstGeom>
        <a:solidFill>
          <a:srgbClr val="FF0000"/>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q-AL" sz="2400" b="1" i="0" kern="1200" dirty="0">
              <a:solidFill>
                <a:schemeClr val="bg1"/>
              </a:solidFill>
              <a:effectLst/>
              <a:latin typeface="Stencil" panose="040409050D0802020404" pitchFamily="82" charset="0"/>
              <a:ea typeface="Times New Roman" panose="02020603050405020304" pitchFamily="18" charset="0"/>
            </a:rPr>
            <a:t>Depersonalizimi</a:t>
          </a:r>
          <a:endParaRPr lang="en-US" sz="2400" b="1" i="0" kern="1200" dirty="0">
            <a:solidFill>
              <a:schemeClr val="bg1"/>
            </a:solidFill>
            <a:effectLst/>
            <a:latin typeface="Stencil" panose="040409050D0802020404" pitchFamily="82" charset="0"/>
            <a:ea typeface="Calibri" panose="020F0502020204030204" pitchFamily="34" charset="0"/>
            <a:cs typeface="Times New Roman" panose="02020603050405020304" pitchFamily="18" charset="0"/>
          </a:endParaRPr>
        </a:p>
      </dsp:txBody>
      <dsp:txXfrm>
        <a:off x="585062" y="3320491"/>
        <a:ext cx="3069622" cy="1146878"/>
      </dsp:txXfrm>
    </dsp:sp>
    <dsp:sp modelId="{1EAB561C-73E1-4B7A-8D03-FB21D5963BF7}">
      <dsp:nvSpPr>
        <dsp:cNvPr id="0" name=""/>
        <dsp:cNvSpPr/>
      </dsp:nvSpPr>
      <dsp:spPr>
        <a:xfrm rot="18834910">
          <a:off x="2490968" y="2407178"/>
          <a:ext cx="1927906" cy="432438"/>
        </a:xfrm>
        <a:prstGeom prst="leftRightArrow">
          <a:avLst>
            <a:gd name="adj1" fmla="val 60000"/>
            <a:gd name="adj2" fmla="val 50000"/>
          </a:avLst>
        </a:prstGeom>
        <a:solidFill>
          <a:srgbClr val="00B0F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2620699" y="2493666"/>
        <a:ext cx="1668444" cy="259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819461"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Task description</a:t>
          </a:r>
        </a:p>
      </dsp:txBody>
      <dsp:txXfrm>
        <a:off x="1063655" y="453531"/>
        <a:ext cx="1282015" cy="1017981"/>
      </dsp:txXfrm>
    </dsp:sp>
    <dsp:sp modelId="{59179C9B-8BA4-4AC7-ACB1-A12DE00142E2}">
      <dsp:nvSpPr>
        <dsp:cNvPr id="0" name=""/>
        <dsp:cNvSpPr/>
      </dsp:nvSpPr>
      <dsp:spPr>
        <a:xfrm>
          <a:off x="819461"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Task description</a:t>
          </a:r>
        </a:p>
      </dsp:txBody>
      <dsp:txXfrm>
        <a:off x="1063655" y="1471513"/>
        <a:ext cx="1282015" cy="1017981"/>
      </dsp:txXfrm>
    </dsp:sp>
    <dsp:sp modelId="{1877502C-A892-4DC0-ADA6-FA065097BB90}">
      <dsp:nvSpPr>
        <dsp:cNvPr id="0" name=""/>
        <dsp:cNvSpPr/>
      </dsp:nvSpPr>
      <dsp:spPr>
        <a:xfrm>
          <a:off x="819461" y="2489494"/>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Task description</a:t>
          </a:r>
        </a:p>
      </dsp:txBody>
      <dsp:txXfrm>
        <a:off x="1063655" y="2489494"/>
        <a:ext cx="1282015" cy="1017981"/>
      </dsp:txXfrm>
    </dsp:sp>
    <dsp:sp modelId="{51F68A05-A560-4C6F-BC90-521AEF3B0907}">
      <dsp:nvSpPr>
        <dsp:cNvPr id="0" name=""/>
        <dsp:cNvSpPr/>
      </dsp:nvSpPr>
      <dsp:spPr>
        <a:xfrm>
          <a:off x="819461" y="3507476"/>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Task description</a:t>
          </a:r>
        </a:p>
      </dsp:txBody>
      <dsp:txXfrm>
        <a:off x="1063655" y="3507476"/>
        <a:ext cx="1282015" cy="1017981"/>
      </dsp:txXfrm>
    </dsp:sp>
    <dsp:sp modelId="{FC7ED273-8CFD-43C2-9C05-44FADF3E0637}">
      <dsp:nvSpPr>
        <dsp:cNvPr id="0" name=""/>
        <dsp:cNvSpPr/>
      </dsp:nvSpPr>
      <dsp:spPr>
        <a:xfrm>
          <a:off x="5483"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a:t>Step 1 Title</a:t>
          </a:r>
          <a:endParaRPr lang="en-US" sz="2100" kern="1200" dirty="0"/>
        </a:p>
      </dsp:txBody>
      <dsp:txXfrm>
        <a:off x="154488" y="195547"/>
        <a:ext cx="719462" cy="719462"/>
      </dsp:txXfrm>
    </dsp:sp>
    <dsp:sp modelId="{F660F4B9-35DB-4256-A868-A35C6DCCF6B2}">
      <dsp:nvSpPr>
        <dsp:cNvPr id="0" name=""/>
        <dsp:cNvSpPr/>
      </dsp:nvSpPr>
      <dsp:spPr>
        <a:xfrm>
          <a:off x="3363143"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Task description</a:t>
          </a:r>
        </a:p>
      </dsp:txBody>
      <dsp:txXfrm>
        <a:off x="3607337" y="453531"/>
        <a:ext cx="1282015" cy="1017981"/>
      </dsp:txXfrm>
    </dsp:sp>
    <dsp:sp modelId="{614EBA0E-D12B-447E-B378-B0FA2DEBEA2F}">
      <dsp:nvSpPr>
        <dsp:cNvPr id="0" name=""/>
        <dsp:cNvSpPr/>
      </dsp:nvSpPr>
      <dsp:spPr>
        <a:xfrm>
          <a:off x="3363143"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Task description</a:t>
          </a:r>
        </a:p>
      </dsp:txBody>
      <dsp:txXfrm>
        <a:off x="3607337" y="1471513"/>
        <a:ext cx="1282015" cy="1017981"/>
      </dsp:txXfrm>
    </dsp:sp>
    <dsp:sp modelId="{68509703-D239-4E1B-8CF0-EF08079E1226}">
      <dsp:nvSpPr>
        <dsp:cNvPr id="0" name=""/>
        <dsp:cNvSpPr/>
      </dsp:nvSpPr>
      <dsp:spPr>
        <a:xfrm>
          <a:off x="3363143" y="2489494"/>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Task description</a:t>
          </a:r>
        </a:p>
      </dsp:txBody>
      <dsp:txXfrm>
        <a:off x="3607337" y="2489494"/>
        <a:ext cx="1282015" cy="1017981"/>
      </dsp:txXfrm>
    </dsp:sp>
    <dsp:sp modelId="{FD776C1E-557E-4553-9447-49B69EEC7907}">
      <dsp:nvSpPr>
        <dsp:cNvPr id="0" name=""/>
        <dsp:cNvSpPr/>
      </dsp:nvSpPr>
      <dsp:spPr>
        <a:xfrm>
          <a:off x="2549165"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Step 2 Title</a:t>
          </a:r>
        </a:p>
      </dsp:txBody>
      <dsp:txXfrm>
        <a:off x="2698170" y="195547"/>
        <a:ext cx="719462" cy="719462"/>
      </dsp:txXfrm>
    </dsp:sp>
    <dsp:sp modelId="{AD2806AC-6A03-4F05-9F4D-F72EA0E56FBF}">
      <dsp:nvSpPr>
        <dsp:cNvPr id="0" name=""/>
        <dsp:cNvSpPr/>
      </dsp:nvSpPr>
      <dsp:spPr>
        <a:xfrm>
          <a:off x="5906825"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Task description</a:t>
          </a:r>
        </a:p>
      </dsp:txBody>
      <dsp:txXfrm>
        <a:off x="6151018" y="453531"/>
        <a:ext cx="1282015" cy="1017981"/>
      </dsp:txXfrm>
    </dsp:sp>
    <dsp:sp modelId="{5314AADB-0AD3-4BAE-9F15-B0FE4F44C802}">
      <dsp:nvSpPr>
        <dsp:cNvPr id="0" name=""/>
        <dsp:cNvSpPr/>
      </dsp:nvSpPr>
      <dsp:spPr>
        <a:xfrm>
          <a:off x="5906825"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Task description</a:t>
          </a:r>
        </a:p>
      </dsp:txBody>
      <dsp:txXfrm>
        <a:off x="6151018" y="1471513"/>
        <a:ext cx="1282015" cy="1017981"/>
      </dsp:txXfrm>
    </dsp:sp>
    <dsp:sp modelId="{89E6DA6E-7A23-44BD-8A99-378091FF741D}">
      <dsp:nvSpPr>
        <dsp:cNvPr id="0" name=""/>
        <dsp:cNvSpPr/>
      </dsp:nvSpPr>
      <dsp:spPr>
        <a:xfrm>
          <a:off x="5092847"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Step 3 Title</a:t>
          </a:r>
        </a:p>
      </dsp:txBody>
      <dsp:txXfrm>
        <a:off x="5241852" y="195547"/>
        <a:ext cx="719462" cy="719462"/>
      </dsp:txXfrm>
    </dsp:sp>
    <dsp:sp modelId="{402C2C77-A32C-4D99-9940-12535E1181F2}">
      <dsp:nvSpPr>
        <dsp:cNvPr id="0" name=""/>
        <dsp:cNvSpPr/>
      </dsp:nvSpPr>
      <dsp:spPr>
        <a:xfrm>
          <a:off x="8450507"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Task description</a:t>
          </a:r>
        </a:p>
      </dsp:txBody>
      <dsp:txXfrm>
        <a:off x="8694700" y="453531"/>
        <a:ext cx="1282015" cy="1017981"/>
      </dsp:txXfrm>
    </dsp:sp>
    <dsp:sp modelId="{3086D0BF-AAD1-4310-88ED-4D81A687BD50}">
      <dsp:nvSpPr>
        <dsp:cNvPr id="0" name=""/>
        <dsp:cNvSpPr/>
      </dsp:nvSpPr>
      <dsp:spPr>
        <a:xfrm>
          <a:off x="8450507"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Task description</a:t>
          </a:r>
        </a:p>
      </dsp:txBody>
      <dsp:txXfrm>
        <a:off x="8694700" y="1471513"/>
        <a:ext cx="1282015" cy="1017981"/>
      </dsp:txXfrm>
    </dsp:sp>
    <dsp:sp modelId="{7453D9C8-CD6E-4AA4-8A19-7F6F667528F0}">
      <dsp:nvSpPr>
        <dsp:cNvPr id="0" name=""/>
        <dsp:cNvSpPr/>
      </dsp:nvSpPr>
      <dsp:spPr>
        <a:xfrm>
          <a:off x="7636529"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Step 4 Title</a:t>
          </a:r>
        </a:p>
      </dsp:txBody>
      <dsp:txXfrm>
        <a:off x="7785534" y="195547"/>
        <a:ext cx="719462" cy="71946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11/9/2023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xmlns=""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11/9/2023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xmlns=""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extLst>
      <p:ext uri="{BB962C8B-B14F-4D97-AF65-F5344CB8AC3E}">
        <p14:creationId xmlns:p14="http://schemas.microsoft.com/office/powerpoint/2010/main" xmlns=""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11/9/2023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xmlns="" val="165975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pPr/>
              <a:t>11/9/2023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769637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11/9/2023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2012076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11/9/2023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11/9/2023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78687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xmlns="" val="2673943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pPr/>
              <a:t>11/9/2023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602678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11/9/2023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527791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pPr/>
              <a:t>11/9/2023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971016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pPr/>
              <a:t>11/9/2023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1758111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pPr/>
              <a:t>11/9/2023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02416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11/9/2023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76976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11/9/2023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pPr marL="457200" marR="0" lvl="1" eaLnBrk="0" hangingPunct="0">
              <a:spcBef>
                <a:spcPts val="0"/>
              </a:spcBef>
              <a:spcAft>
                <a:spcPts val="0"/>
              </a:spcAft>
              <a:buSzPts val="1400"/>
              <a:tabLst>
                <a:tab pos="731520" algn="l"/>
              </a:tabLst>
            </a:pPr>
            <a:r>
              <a:rPr lang="sq-AL" sz="1800" b="1" spc="-5" dirty="0">
                <a:effectLst/>
                <a:latin typeface="Times New Roman" panose="02020603050405020304" pitchFamily="18" charset="0"/>
                <a:ea typeface="Times New Roman" panose="02020603050405020304" pitchFamily="18" charset="0"/>
                <a:cs typeface="Times New Roman" panose="02020603050405020304" pitchFamily="18" charset="0"/>
              </a:rPr>
              <a:t>Konsumimi në</a:t>
            </a:r>
            <a:r>
              <a:rPr lang="sq-AL" sz="18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q-AL" sz="1800" b="1" spc="-5" dirty="0">
                <a:effectLst/>
                <a:latin typeface="Times New Roman" panose="02020603050405020304" pitchFamily="18" charset="0"/>
                <a:ea typeface="Times New Roman" panose="02020603050405020304" pitchFamily="18" charset="0"/>
                <a:cs typeface="Times New Roman" panose="02020603050405020304" pitchFamily="18" charset="0"/>
              </a:rPr>
              <a:t>punë</a:t>
            </a:r>
            <a:r>
              <a:rPr lang="en-US" sz="18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cs typeface="Times New Roman" panose="02020603050405020304" pitchFamily="18" charset="0"/>
              </a:rPr>
              <a:t>mwsuesve</a:t>
            </a:r>
            <a:r>
              <a:rPr lang="sq-AL" sz="1800" b="1" spc="-5" dirty="0">
                <a:effectLst/>
                <a:latin typeface="Times New Roman" panose="02020603050405020304" pitchFamily="18" charset="0"/>
                <a:ea typeface="Times New Roman" panose="02020603050405020304" pitchFamily="18" charset="0"/>
                <a:cs typeface="Times New Roman" panose="02020603050405020304" pitchFamily="18" charset="0"/>
              </a:rPr>
              <a:t>/Burnout</a:t>
            </a:r>
            <a:endParaRPr lang="en-US" sz="1800" b="1" spc="-5"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p:txBody>
          <a:bodyPr/>
          <a:lstStyle/>
          <a:p>
            <a:r>
              <a:rPr lang="en-US" dirty="0"/>
              <a:t>Ermioni CEKANI (</a:t>
            </a:r>
            <a:r>
              <a:rPr lang="en-US" dirty="0" err="1"/>
              <a:t>Phd</a:t>
            </a:r>
            <a:r>
              <a:rPr lang="en-US" dirty="0"/>
              <a:t>.)</a:t>
            </a:r>
          </a:p>
          <a:p>
            <a:r>
              <a:rPr lang="en-US" dirty="0" err="1"/>
              <a:t>Klestia</a:t>
            </a:r>
            <a:r>
              <a:rPr lang="en-US" dirty="0"/>
              <a:t> CEKANI</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l="8890" r="8890"/>
          <a:stretch>
            <a:fillRect/>
          </a:stretch>
        </p:blipFill>
        <p:spPr/>
      </p:pic>
    </p:spTree>
    <p:extLst>
      <p:ext uri="{BB962C8B-B14F-4D97-AF65-F5344CB8AC3E}">
        <p14:creationId xmlns:p14="http://schemas.microsoft.com/office/powerpoint/2010/main" xmlns="" val="1652133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6D100-23D6-F2E2-5A14-24F7BC23BD85}"/>
              </a:ext>
            </a:extLst>
          </p:cNvPr>
          <p:cNvSpPr>
            <a:spLocks noGrp="1"/>
          </p:cNvSpPr>
          <p:nvPr>
            <p:ph type="title"/>
          </p:nvPr>
        </p:nvSpPr>
        <p:spPr/>
        <p:txBody>
          <a:bodyPr/>
          <a:lstStyle/>
          <a:p>
            <a:r>
              <a:rPr lang="sq-AL" sz="1800" b="1" spc="55" dirty="0">
                <a:effectLst/>
                <a:latin typeface="Times New Roman" panose="02020603050405020304" pitchFamily="18" charset="0"/>
                <a:ea typeface="Times New Roman" panose="02020603050405020304" pitchFamily="18" charset="0"/>
                <a:cs typeface="Times New Roman" panose="02020603050405020304" pitchFamily="18" charset="0"/>
              </a:rPr>
              <a:t>Simptomat </a:t>
            </a:r>
            <a:r>
              <a:rPr lang="sq-AL" sz="1800" b="1" spc="0"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sq-AL" sz="1800" b="1" spc="60" dirty="0">
                <a:effectLst/>
                <a:latin typeface="Times New Roman" panose="02020603050405020304" pitchFamily="18" charset="0"/>
                <a:ea typeface="Times New Roman" panose="02020603050405020304" pitchFamily="18" charset="0"/>
                <a:cs typeface="Times New Roman" panose="02020603050405020304" pitchFamily="18" charset="0"/>
              </a:rPr>
              <a:t>konsumimit </a:t>
            </a:r>
            <a:r>
              <a:rPr lang="sq-AL" sz="1800" b="1" spc="35" dirty="0">
                <a:effectLst/>
                <a:latin typeface="Times New Roman" panose="02020603050405020304" pitchFamily="18" charset="0"/>
                <a:ea typeface="Times New Roman" panose="02020603050405020304" pitchFamily="18" charset="0"/>
                <a:cs typeface="Times New Roman" panose="02020603050405020304" pitchFamily="18" charset="0"/>
              </a:rPr>
              <a:t>në </a:t>
            </a:r>
            <a:r>
              <a:rPr lang="sq-AL" sz="1800" b="1" spc="75" dirty="0">
                <a:effectLst/>
                <a:latin typeface="Times New Roman" panose="02020603050405020304" pitchFamily="18" charset="0"/>
                <a:ea typeface="Times New Roman" panose="02020603050405020304" pitchFamily="18" charset="0"/>
                <a:cs typeface="Times New Roman" panose="02020603050405020304" pitchFamily="18" charset="0"/>
              </a:rPr>
              <a:t>punë</a:t>
            </a:r>
            <a:r>
              <a:rPr lang="en-US" sz="1800" b="1" spc="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b="1" spc="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290B7293-B827-6EFF-9C78-2241C4924F42}"/>
              </a:ext>
            </a:extLst>
          </p:cNvPr>
          <p:cNvSpPr>
            <a:spLocks noGrp="1"/>
          </p:cNvSpPr>
          <p:nvPr>
            <p:ph idx="1"/>
          </p:nvPr>
        </p:nvSpPr>
        <p:spPr/>
        <p:txBody>
          <a:bodyPr/>
          <a:lstStyle/>
          <a:p>
            <a:r>
              <a:rPr lang="sq-AL" sz="1800" dirty="0">
                <a:effectLst/>
                <a:latin typeface="Times New Roman" panose="02020603050405020304" pitchFamily="18" charset="0"/>
                <a:ea typeface="Times New Roman" panose="02020603050405020304" pitchFamily="18" charset="0"/>
              </a:rPr>
              <a:t>Ato janë: 1) simptoma psikologjike; 2) simptoma fizike; 3) simptoma të</a:t>
            </a:r>
            <a:r>
              <a:rPr lang="sq-AL" sz="1800" spc="-80" dirty="0">
                <a:effectLst/>
                <a:latin typeface="Times New Roman" panose="02020603050405020304" pitchFamily="18" charset="0"/>
                <a:ea typeface="Times New Roman" panose="02020603050405020304" pitchFamily="18" charset="0"/>
              </a:rPr>
              <a:t> </a:t>
            </a:r>
            <a:r>
              <a:rPr lang="sq-AL" sz="1800" dirty="0">
                <a:effectLst/>
                <a:latin typeface="Times New Roman" panose="02020603050405020304" pitchFamily="18" charset="0"/>
                <a:ea typeface="Times New Roman" panose="02020603050405020304" pitchFamily="18" charset="0"/>
              </a:rPr>
              <a:t>sjelljes.</a:t>
            </a:r>
            <a:endParaRPr lang="en-US" sz="1800">
              <a:effectLst/>
              <a:latin typeface="Times New Roman" panose="02020603050405020304" pitchFamily="18" charset="0"/>
              <a:ea typeface="Times New Roman" panose="02020603050405020304" pitchFamily="18" charset="0"/>
            </a:endParaRPr>
          </a:p>
          <a:p>
            <a:endParaRPr lang="en-US"/>
          </a:p>
        </p:txBody>
      </p:sp>
    </p:spTree>
    <p:extLst>
      <p:ext uri="{BB962C8B-B14F-4D97-AF65-F5344CB8AC3E}">
        <p14:creationId xmlns:p14="http://schemas.microsoft.com/office/powerpoint/2010/main" xmlns="" val="2850057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sq-AL" altLang="sq-AL" i="1" dirty="0" smtClean="0">
                <a:latin typeface="Arial" panose="020B0604020202020204" pitchFamily="34" charset="0"/>
                <a:ea typeface="Times New Roman" panose="02020603050405020304" pitchFamily="18" charset="0"/>
              </a:rPr>
              <a:t>Konsumimi nga puna dhe niveli arsimor i mësuesve</a:t>
            </a:r>
            <a:r>
              <a:rPr lang="sq-AL" altLang="sq-AL" sz="4000" dirty="0" smtClean="0">
                <a:latin typeface="Arial" panose="020B0604020202020204" pitchFamily="34" charset="0"/>
              </a:rPr>
              <a:t/>
            </a:r>
            <a:br>
              <a:rPr lang="sq-AL" altLang="sq-AL" sz="4000" dirty="0" smtClean="0">
                <a:latin typeface="Arial" panose="020B0604020202020204" pitchFamily="34" charset="0"/>
              </a:rPr>
            </a:br>
            <a:endParaRPr lang="sq-AL" dirty="0"/>
          </a:p>
        </p:txBody>
      </p:sp>
      <p:sp>
        <p:nvSpPr>
          <p:cNvPr id="3" name="Text Placeholder 2"/>
          <p:cNvSpPr>
            <a:spLocks noGrp="1"/>
          </p:cNvSpPr>
          <p:nvPr>
            <p:ph type="body" idx="1"/>
          </p:nvPr>
        </p:nvSpPr>
        <p:spPr/>
        <p:txBody>
          <a:bodyPr/>
          <a:lstStyle/>
          <a:p>
            <a:r>
              <a:rPr lang="en-US" dirty="0" smtClean="0"/>
              <a:t>2016</a:t>
            </a:r>
            <a:endParaRPr lang="sq-AL" dirty="0"/>
          </a:p>
        </p:txBody>
      </p:sp>
      <p:sp>
        <p:nvSpPr>
          <p:cNvPr id="5" name="Text Placeholder 4"/>
          <p:cNvSpPr>
            <a:spLocks noGrp="1"/>
          </p:cNvSpPr>
          <p:nvPr>
            <p:ph type="body" sz="quarter" idx="3"/>
          </p:nvPr>
        </p:nvSpPr>
        <p:spPr/>
        <p:txBody>
          <a:bodyPr/>
          <a:lstStyle/>
          <a:p>
            <a:r>
              <a:rPr lang="en-US" dirty="0" smtClean="0"/>
              <a:t>2023</a:t>
            </a:r>
          </a:p>
        </p:txBody>
      </p:sp>
      <p:pic>
        <p:nvPicPr>
          <p:cNvPr id="9" name="Content Placeholder 8" descr="VLORE.PNG"/>
          <p:cNvPicPr>
            <a:picLocks noGrp="1" noChangeAspect="1"/>
          </p:cNvPicPr>
          <p:nvPr>
            <p:ph sz="quarter" idx="4"/>
          </p:nvPr>
        </p:nvPicPr>
        <p:blipFill>
          <a:blip r:embed="rId2"/>
          <a:srcRect l="12097"/>
          <a:stretch>
            <a:fillRect/>
          </a:stretch>
        </p:blipFill>
        <p:spPr>
          <a:xfrm>
            <a:off x="6159501" y="3225799"/>
            <a:ext cx="5016500" cy="2133601"/>
          </a:xfrm>
          <a:ln w="12700">
            <a:solidFill>
              <a:schemeClr val="tx1"/>
            </a:solidFill>
          </a:ln>
        </p:spPr>
      </p:pic>
      <p:pic>
        <p:nvPicPr>
          <p:cNvPr id="8" name="Content Placeholder 7"/>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18592" y="3232201"/>
            <a:ext cx="4919663" cy="2124267"/>
          </a:xfrm>
          <a:prstGeom prst="rect">
            <a:avLst/>
          </a:prstGeom>
          <a:noFill/>
          <a:ln w="12700">
            <a:solidFill>
              <a:schemeClr val="tx1"/>
            </a:solidFill>
          </a:ln>
        </p:spPr>
      </p:pic>
    </p:spTree>
    <p:extLst>
      <p:ext uri="{BB962C8B-B14F-4D97-AF65-F5344CB8AC3E}">
        <p14:creationId xmlns:p14="http://schemas.microsoft.com/office/powerpoint/2010/main" xmlns="" val="17824266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i="1" dirty="0" smtClean="0"/>
              <a:t>Konsumimi nga puna dhe cikli i mësimdhënies</a:t>
            </a:r>
            <a:endParaRPr lang="sq-AL" dirty="0"/>
          </a:p>
        </p:txBody>
      </p:sp>
      <p:sp>
        <p:nvSpPr>
          <p:cNvPr id="3" name="Text Placeholder 2"/>
          <p:cNvSpPr>
            <a:spLocks noGrp="1"/>
          </p:cNvSpPr>
          <p:nvPr>
            <p:ph type="body" idx="1"/>
          </p:nvPr>
        </p:nvSpPr>
        <p:spPr/>
        <p:txBody>
          <a:bodyPr/>
          <a:lstStyle/>
          <a:p>
            <a:r>
              <a:rPr lang="en-US" dirty="0" smtClean="0"/>
              <a:t>2016</a:t>
            </a:r>
            <a:endParaRPr lang="sq-AL" dirty="0"/>
          </a:p>
        </p:txBody>
      </p:sp>
      <p:sp>
        <p:nvSpPr>
          <p:cNvPr id="5" name="Text Placeholder 4"/>
          <p:cNvSpPr>
            <a:spLocks noGrp="1"/>
          </p:cNvSpPr>
          <p:nvPr>
            <p:ph type="body" sz="quarter" idx="3"/>
          </p:nvPr>
        </p:nvSpPr>
        <p:spPr/>
        <p:txBody>
          <a:bodyPr/>
          <a:lstStyle/>
          <a:p>
            <a:r>
              <a:rPr lang="en-US" dirty="0" smtClean="0"/>
              <a:t>2023</a:t>
            </a:r>
            <a:endParaRPr lang="sq-AL" dirty="0"/>
          </a:p>
        </p:txBody>
      </p:sp>
      <p:pic>
        <p:nvPicPr>
          <p:cNvPr id="8" name="Content Placeholder 7" descr="VLORE 2.PNG"/>
          <p:cNvPicPr>
            <a:picLocks noGrp="1" noChangeAspect="1"/>
          </p:cNvPicPr>
          <p:nvPr>
            <p:ph sz="quarter" idx="4"/>
          </p:nvPr>
        </p:nvPicPr>
        <p:blipFill>
          <a:blip r:embed="rId2"/>
          <a:srcRect l="13620"/>
          <a:stretch>
            <a:fillRect/>
          </a:stretch>
        </p:blipFill>
        <p:spPr>
          <a:xfrm>
            <a:off x="5849621" y="3086100"/>
            <a:ext cx="5808979" cy="2476500"/>
          </a:xfrm>
          <a:ln w="19050">
            <a:solidFill>
              <a:schemeClr val="tx1">
                <a:lumMod val="60000"/>
                <a:lumOff val="40000"/>
              </a:schemeClr>
            </a:solidFill>
          </a:ln>
        </p:spPr>
      </p:pic>
      <p:pic>
        <p:nvPicPr>
          <p:cNvPr id="7" name="Content Placeholder 6"/>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32038" y="3058729"/>
            <a:ext cx="4919663" cy="2514367"/>
          </a:xfrm>
          <a:prstGeom prst="rect">
            <a:avLst/>
          </a:prstGeom>
          <a:noFill/>
          <a:ln w="12700">
            <a:solidFill>
              <a:schemeClr val="tx1"/>
            </a:solidFill>
          </a:ln>
        </p:spPr>
      </p:pic>
    </p:spTree>
    <p:extLst>
      <p:ext uri="{BB962C8B-B14F-4D97-AF65-F5344CB8AC3E}">
        <p14:creationId xmlns:p14="http://schemas.microsoft.com/office/powerpoint/2010/main" xmlns="" val="1132171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i="1" dirty="0" smtClean="0"/>
              <a:t>Konsumimi në punë dhe vitet e mësimdhënies</a:t>
            </a:r>
            <a:endParaRPr lang="sq-AL" b="1" dirty="0"/>
          </a:p>
        </p:txBody>
      </p:sp>
      <p:sp>
        <p:nvSpPr>
          <p:cNvPr id="3" name="Text Placeholder 2"/>
          <p:cNvSpPr>
            <a:spLocks noGrp="1"/>
          </p:cNvSpPr>
          <p:nvPr>
            <p:ph type="body" idx="1"/>
          </p:nvPr>
        </p:nvSpPr>
        <p:spPr/>
        <p:txBody>
          <a:bodyPr/>
          <a:lstStyle/>
          <a:p>
            <a:r>
              <a:rPr lang="en-US" dirty="0" smtClean="0"/>
              <a:t>2016</a:t>
            </a:r>
            <a:endParaRPr lang="sq-AL" dirty="0"/>
          </a:p>
        </p:txBody>
      </p:sp>
      <p:sp>
        <p:nvSpPr>
          <p:cNvPr id="5" name="Text Placeholder 4"/>
          <p:cNvSpPr>
            <a:spLocks noGrp="1"/>
          </p:cNvSpPr>
          <p:nvPr>
            <p:ph type="body" sz="quarter" idx="3"/>
          </p:nvPr>
        </p:nvSpPr>
        <p:spPr/>
        <p:txBody>
          <a:bodyPr/>
          <a:lstStyle/>
          <a:p>
            <a:r>
              <a:rPr lang="en-US" dirty="0" smtClean="0"/>
              <a:t>2023</a:t>
            </a:r>
            <a:endParaRPr lang="sq-AL" dirty="0"/>
          </a:p>
        </p:txBody>
      </p:sp>
      <p:pic>
        <p:nvPicPr>
          <p:cNvPr id="42" name="Content Placeholder 41" descr="VLORE 3.PNG"/>
          <p:cNvPicPr>
            <a:picLocks noGrp="1" noChangeAspect="1"/>
          </p:cNvPicPr>
          <p:nvPr>
            <p:ph sz="quarter" idx="4"/>
          </p:nvPr>
        </p:nvPicPr>
        <p:blipFill>
          <a:blip r:embed="rId2"/>
          <a:stretch>
            <a:fillRect/>
          </a:stretch>
        </p:blipFill>
        <p:spPr>
          <a:xfrm>
            <a:off x="6255794" y="2805338"/>
            <a:ext cx="5010867" cy="2452462"/>
          </a:xfrm>
          <a:ln w="3175">
            <a:solidFill>
              <a:schemeClr val="tx1"/>
            </a:solidFill>
          </a:ln>
        </p:spPr>
      </p:pic>
      <p:sp>
        <p:nvSpPr>
          <p:cNvPr id="20512" name="Rectangle 3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0481" name="Group 59"/>
          <p:cNvGrpSpPr>
            <a:grpSpLocks/>
          </p:cNvGrpSpPr>
          <p:nvPr/>
        </p:nvGrpSpPr>
        <p:grpSpPr bwMode="auto">
          <a:xfrm>
            <a:off x="661392" y="2814227"/>
            <a:ext cx="5192712" cy="2423464"/>
            <a:chOff x="7" y="7"/>
            <a:chExt cx="8177" cy="3817"/>
          </a:xfrm>
        </p:grpSpPr>
        <p:sp>
          <p:nvSpPr>
            <p:cNvPr id="60" name="Freeform 7"/>
            <p:cNvSpPr>
              <a:spLocks/>
            </p:cNvSpPr>
            <p:nvPr/>
          </p:nvSpPr>
          <p:spPr bwMode="auto">
            <a:xfrm>
              <a:off x="6907" y="1954"/>
              <a:ext cx="604" cy="1226"/>
            </a:xfrm>
            <a:custGeom>
              <a:avLst/>
              <a:gdLst>
                <a:gd name="T0" fmla="*/ 603 w 604"/>
                <a:gd name="T1" fmla="*/ 1225 h 1226"/>
                <a:gd name="T2" fmla="*/ 0 w 604"/>
                <a:gd name="T3" fmla="*/ 1225 h 1226"/>
                <a:gd name="T4" fmla="*/ 0 w 604"/>
                <a:gd name="T5" fmla="*/ 0 h 1226"/>
                <a:gd name="T6" fmla="*/ 603 w 604"/>
                <a:gd name="T7" fmla="*/ 0 h 1226"/>
                <a:gd name="T8" fmla="*/ 603 w 604"/>
                <a:gd name="T9" fmla="*/ 1225 h 1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1226">
                  <a:moveTo>
                    <a:pt x="603" y="1225"/>
                  </a:moveTo>
                  <a:lnTo>
                    <a:pt x="0" y="1225"/>
                  </a:lnTo>
                  <a:lnTo>
                    <a:pt x="0" y="0"/>
                  </a:lnTo>
                  <a:lnTo>
                    <a:pt x="603" y="0"/>
                  </a:lnTo>
                  <a:lnTo>
                    <a:pt x="603" y="1225"/>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8"/>
            <p:cNvSpPr>
              <a:spLocks/>
            </p:cNvSpPr>
            <p:nvPr/>
          </p:nvSpPr>
          <p:spPr bwMode="auto">
            <a:xfrm>
              <a:off x="5401" y="1911"/>
              <a:ext cx="602" cy="1269"/>
            </a:xfrm>
            <a:custGeom>
              <a:avLst/>
              <a:gdLst>
                <a:gd name="T0" fmla="*/ 601 w 602"/>
                <a:gd name="T1" fmla="*/ 1268 h 1269"/>
                <a:gd name="T2" fmla="*/ 0 w 602"/>
                <a:gd name="T3" fmla="*/ 1268 h 1269"/>
                <a:gd name="T4" fmla="*/ 0 w 602"/>
                <a:gd name="T5" fmla="*/ 0 h 1269"/>
                <a:gd name="T6" fmla="*/ 601 w 602"/>
                <a:gd name="T7" fmla="*/ 0 h 1269"/>
                <a:gd name="T8" fmla="*/ 601 w 602"/>
                <a:gd name="T9" fmla="*/ 1268 h 1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2" h="1269">
                  <a:moveTo>
                    <a:pt x="601" y="1268"/>
                  </a:moveTo>
                  <a:lnTo>
                    <a:pt x="0" y="1268"/>
                  </a:lnTo>
                  <a:lnTo>
                    <a:pt x="0" y="0"/>
                  </a:lnTo>
                  <a:lnTo>
                    <a:pt x="601" y="0"/>
                  </a:lnTo>
                  <a:lnTo>
                    <a:pt x="601" y="1268"/>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9"/>
            <p:cNvSpPr>
              <a:spLocks/>
            </p:cNvSpPr>
            <p:nvPr/>
          </p:nvSpPr>
          <p:spPr bwMode="auto">
            <a:xfrm>
              <a:off x="3893" y="1542"/>
              <a:ext cx="602" cy="1638"/>
            </a:xfrm>
            <a:custGeom>
              <a:avLst/>
              <a:gdLst>
                <a:gd name="T0" fmla="*/ 601 w 602"/>
                <a:gd name="T1" fmla="*/ 1637 h 1638"/>
                <a:gd name="T2" fmla="*/ 0 w 602"/>
                <a:gd name="T3" fmla="*/ 1637 h 1638"/>
                <a:gd name="T4" fmla="*/ 0 w 602"/>
                <a:gd name="T5" fmla="*/ 0 h 1638"/>
                <a:gd name="T6" fmla="*/ 601 w 602"/>
                <a:gd name="T7" fmla="*/ 0 h 1638"/>
                <a:gd name="T8" fmla="*/ 601 w 602"/>
                <a:gd name="T9" fmla="*/ 1637 h 1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2" h="1638">
                  <a:moveTo>
                    <a:pt x="601" y="1637"/>
                  </a:moveTo>
                  <a:lnTo>
                    <a:pt x="0" y="1637"/>
                  </a:lnTo>
                  <a:lnTo>
                    <a:pt x="0" y="0"/>
                  </a:lnTo>
                  <a:lnTo>
                    <a:pt x="601" y="0"/>
                  </a:lnTo>
                  <a:lnTo>
                    <a:pt x="601" y="1637"/>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0"/>
            <p:cNvSpPr>
              <a:spLocks/>
            </p:cNvSpPr>
            <p:nvPr/>
          </p:nvSpPr>
          <p:spPr bwMode="auto">
            <a:xfrm>
              <a:off x="2385" y="2000"/>
              <a:ext cx="602" cy="1180"/>
            </a:xfrm>
            <a:custGeom>
              <a:avLst/>
              <a:gdLst>
                <a:gd name="T0" fmla="*/ 601 w 602"/>
                <a:gd name="T1" fmla="*/ 1179 h 1180"/>
                <a:gd name="T2" fmla="*/ 0 w 602"/>
                <a:gd name="T3" fmla="*/ 1179 h 1180"/>
                <a:gd name="T4" fmla="*/ 0 w 602"/>
                <a:gd name="T5" fmla="*/ 0 h 1180"/>
                <a:gd name="T6" fmla="*/ 601 w 602"/>
                <a:gd name="T7" fmla="*/ 0 h 1180"/>
                <a:gd name="T8" fmla="*/ 601 w 602"/>
                <a:gd name="T9" fmla="*/ 1179 h 1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2" h="1180">
                  <a:moveTo>
                    <a:pt x="601" y="1179"/>
                  </a:moveTo>
                  <a:lnTo>
                    <a:pt x="0" y="1179"/>
                  </a:lnTo>
                  <a:lnTo>
                    <a:pt x="0" y="0"/>
                  </a:lnTo>
                  <a:lnTo>
                    <a:pt x="601" y="0"/>
                  </a:lnTo>
                  <a:lnTo>
                    <a:pt x="601" y="1179"/>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1"/>
            <p:cNvSpPr>
              <a:spLocks/>
            </p:cNvSpPr>
            <p:nvPr/>
          </p:nvSpPr>
          <p:spPr bwMode="auto">
            <a:xfrm>
              <a:off x="878" y="2175"/>
              <a:ext cx="604" cy="1005"/>
            </a:xfrm>
            <a:custGeom>
              <a:avLst/>
              <a:gdLst>
                <a:gd name="T0" fmla="*/ 603 w 604"/>
                <a:gd name="T1" fmla="*/ 1004 h 1005"/>
                <a:gd name="T2" fmla="*/ 0 w 604"/>
                <a:gd name="T3" fmla="*/ 1004 h 1005"/>
                <a:gd name="T4" fmla="*/ 0 w 604"/>
                <a:gd name="T5" fmla="*/ 0 h 1005"/>
                <a:gd name="T6" fmla="*/ 603 w 604"/>
                <a:gd name="T7" fmla="*/ 0 h 1005"/>
                <a:gd name="T8" fmla="*/ 603 w 604"/>
                <a:gd name="T9" fmla="*/ 1004 h 1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1005">
                  <a:moveTo>
                    <a:pt x="603" y="1004"/>
                  </a:moveTo>
                  <a:lnTo>
                    <a:pt x="0" y="1004"/>
                  </a:lnTo>
                  <a:lnTo>
                    <a:pt x="0" y="0"/>
                  </a:lnTo>
                  <a:lnTo>
                    <a:pt x="603" y="0"/>
                  </a:lnTo>
                  <a:lnTo>
                    <a:pt x="603" y="1004"/>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2"/>
            <p:cNvSpPr>
              <a:spLocks/>
            </p:cNvSpPr>
            <p:nvPr/>
          </p:nvSpPr>
          <p:spPr bwMode="auto">
            <a:xfrm>
              <a:off x="425" y="230"/>
              <a:ext cx="20" cy="2950"/>
            </a:xfrm>
            <a:custGeom>
              <a:avLst/>
              <a:gdLst>
                <a:gd name="T0" fmla="*/ 0 w 20"/>
                <a:gd name="T1" fmla="*/ 2949 h 2950"/>
                <a:gd name="T2" fmla="*/ 0 w 20"/>
                <a:gd name="T3" fmla="*/ 0 h 2950"/>
                <a:gd name="T4" fmla="*/ 0 60000 65536"/>
                <a:gd name="T5" fmla="*/ 0 60000 65536"/>
              </a:gdLst>
              <a:ahLst/>
              <a:cxnLst>
                <a:cxn ang="T4">
                  <a:pos x="T0" y="T1"/>
                </a:cxn>
                <a:cxn ang="T5">
                  <a:pos x="T2" y="T3"/>
                </a:cxn>
              </a:cxnLst>
              <a:rect l="0" t="0" r="r" b="b"/>
              <a:pathLst>
                <a:path w="20" h="2950">
                  <a:moveTo>
                    <a:pt x="0" y="2949"/>
                  </a:moveTo>
                  <a:lnTo>
                    <a:pt x="0" y="0"/>
                  </a:lnTo>
                </a:path>
              </a:pathLst>
            </a:custGeom>
            <a:noFill/>
            <a:ln w="9162">
              <a:solidFill>
                <a:srgbClr val="87878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3"/>
            <p:cNvSpPr>
              <a:spLocks/>
            </p:cNvSpPr>
            <p:nvPr/>
          </p:nvSpPr>
          <p:spPr bwMode="auto">
            <a:xfrm>
              <a:off x="361" y="3180"/>
              <a:ext cx="65" cy="20"/>
            </a:xfrm>
            <a:custGeom>
              <a:avLst/>
              <a:gdLst>
                <a:gd name="T0" fmla="*/ 0 w 65"/>
                <a:gd name="T1" fmla="*/ 0 h 20"/>
                <a:gd name="T2" fmla="*/ 64 w 65"/>
                <a:gd name="T3" fmla="*/ 0 h 20"/>
                <a:gd name="T4" fmla="*/ 0 60000 65536"/>
                <a:gd name="T5" fmla="*/ 0 60000 65536"/>
              </a:gdLst>
              <a:ahLst/>
              <a:cxnLst>
                <a:cxn ang="T4">
                  <a:pos x="T0" y="T1"/>
                </a:cxn>
                <a:cxn ang="T5">
                  <a:pos x="T2" y="T3"/>
                </a:cxn>
              </a:cxnLst>
              <a:rect l="0" t="0" r="r" b="b"/>
              <a:pathLst>
                <a:path w="65" h="20">
                  <a:moveTo>
                    <a:pt x="0" y="0"/>
                  </a:moveTo>
                  <a:lnTo>
                    <a:pt x="64" y="0"/>
                  </a:lnTo>
                </a:path>
              </a:pathLst>
            </a:custGeom>
            <a:noFill/>
            <a:ln w="9136">
              <a:solidFill>
                <a:srgbClr val="87878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4"/>
            <p:cNvSpPr>
              <a:spLocks/>
            </p:cNvSpPr>
            <p:nvPr/>
          </p:nvSpPr>
          <p:spPr bwMode="auto">
            <a:xfrm>
              <a:off x="361" y="1705"/>
              <a:ext cx="65" cy="20"/>
            </a:xfrm>
            <a:custGeom>
              <a:avLst/>
              <a:gdLst>
                <a:gd name="T0" fmla="*/ 0 w 65"/>
                <a:gd name="T1" fmla="*/ 0 h 20"/>
                <a:gd name="T2" fmla="*/ 64 w 65"/>
                <a:gd name="T3" fmla="*/ 0 h 20"/>
                <a:gd name="T4" fmla="*/ 0 60000 65536"/>
                <a:gd name="T5" fmla="*/ 0 60000 65536"/>
              </a:gdLst>
              <a:ahLst/>
              <a:cxnLst>
                <a:cxn ang="T4">
                  <a:pos x="T0" y="T1"/>
                </a:cxn>
                <a:cxn ang="T5">
                  <a:pos x="T2" y="T3"/>
                </a:cxn>
              </a:cxnLst>
              <a:rect l="0" t="0" r="r" b="b"/>
              <a:pathLst>
                <a:path w="65" h="20">
                  <a:moveTo>
                    <a:pt x="0" y="0"/>
                  </a:moveTo>
                  <a:lnTo>
                    <a:pt x="64" y="0"/>
                  </a:lnTo>
                </a:path>
              </a:pathLst>
            </a:custGeom>
            <a:noFill/>
            <a:ln w="9136">
              <a:solidFill>
                <a:srgbClr val="87878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5"/>
            <p:cNvSpPr>
              <a:spLocks/>
            </p:cNvSpPr>
            <p:nvPr/>
          </p:nvSpPr>
          <p:spPr bwMode="auto">
            <a:xfrm>
              <a:off x="361" y="230"/>
              <a:ext cx="65" cy="20"/>
            </a:xfrm>
            <a:custGeom>
              <a:avLst/>
              <a:gdLst>
                <a:gd name="T0" fmla="*/ 0 w 65"/>
                <a:gd name="T1" fmla="*/ 0 h 20"/>
                <a:gd name="T2" fmla="*/ 64 w 65"/>
                <a:gd name="T3" fmla="*/ 0 h 20"/>
                <a:gd name="T4" fmla="*/ 0 60000 65536"/>
                <a:gd name="T5" fmla="*/ 0 60000 65536"/>
              </a:gdLst>
              <a:ahLst/>
              <a:cxnLst>
                <a:cxn ang="T4">
                  <a:pos x="T0" y="T1"/>
                </a:cxn>
                <a:cxn ang="T5">
                  <a:pos x="T2" y="T3"/>
                </a:cxn>
              </a:cxnLst>
              <a:rect l="0" t="0" r="r" b="b"/>
              <a:pathLst>
                <a:path w="65" h="20">
                  <a:moveTo>
                    <a:pt x="0" y="0"/>
                  </a:moveTo>
                  <a:lnTo>
                    <a:pt x="64" y="0"/>
                  </a:lnTo>
                </a:path>
              </a:pathLst>
            </a:custGeom>
            <a:noFill/>
            <a:ln w="9136">
              <a:solidFill>
                <a:srgbClr val="87878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6"/>
            <p:cNvSpPr>
              <a:spLocks/>
            </p:cNvSpPr>
            <p:nvPr/>
          </p:nvSpPr>
          <p:spPr bwMode="auto">
            <a:xfrm>
              <a:off x="425" y="3180"/>
              <a:ext cx="7537" cy="20"/>
            </a:xfrm>
            <a:custGeom>
              <a:avLst/>
              <a:gdLst>
                <a:gd name="T0" fmla="*/ 0 w 7537"/>
                <a:gd name="T1" fmla="*/ 0 h 20"/>
                <a:gd name="T2" fmla="*/ 7536 w 7537"/>
                <a:gd name="T3" fmla="*/ 0 h 20"/>
                <a:gd name="T4" fmla="*/ 0 60000 65536"/>
                <a:gd name="T5" fmla="*/ 0 60000 65536"/>
              </a:gdLst>
              <a:ahLst/>
              <a:cxnLst>
                <a:cxn ang="T4">
                  <a:pos x="T0" y="T1"/>
                </a:cxn>
                <a:cxn ang="T5">
                  <a:pos x="T2" y="T3"/>
                </a:cxn>
              </a:cxnLst>
              <a:rect l="0" t="0" r="r" b="b"/>
              <a:pathLst>
                <a:path w="7537" h="20">
                  <a:moveTo>
                    <a:pt x="0" y="0"/>
                  </a:moveTo>
                  <a:lnTo>
                    <a:pt x="7536" y="0"/>
                  </a:lnTo>
                </a:path>
              </a:pathLst>
            </a:custGeom>
            <a:noFill/>
            <a:ln w="9136">
              <a:solidFill>
                <a:srgbClr val="87878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7"/>
            <p:cNvSpPr>
              <a:spLocks/>
            </p:cNvSpPr>
            <p:nvPr/>
          </p:nvSpPr>
          <p:spPr bwMode="auto">
            <a:xfrm>
              <a:off x="425" y="3180"/>
              <a:ext cx="20" cy="60"/>
            </a:xfrm>
            <a:custGeom>
              <a:avLst/>
              <a:gdLst>
                <a:gd name="T0" fmla="*/ 0 w 20"/>
                <a:gd name="T1" fmla="*/ 0 h 60"/>
                <a:gd name="T2" fmla="*/ 0 w 20"/>
                <a:gd name="T3" fmla="*/ 59 h 60"/>
                <a:gd name="T4" fmla="*/ 0 60000 65536"/>
                <a:gd name="T5" fmla="*/ 0 60000 65536"/>
              </a:gdLst>
              <a:ahLst/>
              <a:cxnLst>
                <a:cxn ang="T4">
                  <a:pos x="T0" y="T1"/>
                </a:cxn>
                <a:cxn ang="T5">
                  <a:pos x="T2" y="T3"/>
                </a:cxn>
              </a:cxnLst>
              <a:rect l="0" t="0" r="r" b="b"/>
              <a:pathLst>
                <a:path w="20" h="60">
                  <a:moveTo>
                    <a:pt x="0" y="0"/>
                  </a:moveTo>
                  <a:lnTo>
                    <a:pt x="0" y="59"/>
                  </a:lnTo>
                </a:path>
              </a:pathLst>
            </a:custGeom>
            <a:noFill/>
            <a:ln w="9162">
              <a:solidFill>
                <a:srgbClr val="87878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8"/>
            <p:cNvSpPr>
              <a:spLocks/>
            </p:cNvSpPr>
            <p:nvPr/>
          </p:nvSpPr>
          <p:spPr bwMode="auto">
            <a:xfrm>
              <a:off x="1933" y="3180"/>
              <a:ext cx="20" cy="60"/>
            </a:xfrm>
            <a:custGeom>
              <a:avLst/>
              <a:gdLst>
                <a:gd name="T0" fmla="*/ 0 w 20"/>
                <a:gd name="T1" fmla="*/ 0 h 60"/>
                <a:gd name="T2" fmla="*/ 0 w 20"/>
                <a:gd name="T3" fmla="*/ 59 h 60"/>
                <a:gd name="T4" fmla="*/ 0 60000 65536"/>
                <a:gd name="T5" fmla="*/ 0 60000 65536"/>
              </a:gdLst>
              <a:ahLst/>
              <a:cxnLst>
                <a:cxn ang="T4">
                  <a:pos x="T0" y="T1"/>
                </a:cxn>
                <a:cxn ang="T5">
                  <a:pos x="T2" y="T3"/>
                </a:cxn>
              </a:cxnLst>
              <a:rect l="0" t="0" r="r" b="b"/>
              <a:pathLst>
                <a:path w="20" h="60">
                  <a:moveTo>
                    <a:pt x="0" y="0"/>
                  </a:moveTo>
                  <a:lnTo>
                    <a:pt x="0" y="59"/>
                  </a:lnTo>
                </a:path>
              </a:pathLst>
            </a:custGeom>
            <a:noFill/>
            <a:ln w="9162">
              <a:solidFill>
                <a:srgbClr val="87878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9"/>
            <p:cNvSpPr>
              <a:spLocks/>
            </p:cNvSpPr>
            <p:nvPr/>
          </p:nvSpPr>
          <p:spPr bwMode="auto">
            <a:xfrm>
              <a:off x="3441" y="3180"/>
              <a:ext cx="20" cy="60"/>
            </a:xfrm>
            <a:custGeom>
              <a:avLst/>
              <a:gdLst>
                <a:gd name="T0" fmla="*/ 0 w 20"/>
                <a:gd name="T1" fmla="*/ 0 h 60"/>
                <a:gd name="T2" fmla="*/ 0 w 20"/>
                <a:gd name="T3" fmla="*/ 59 h 60"/>
                <a:gd name="T4" fmla="*/ 0 60000 65536"/>
                <a:gd name="T5" fmla="*/ 0 60000 65536"/>
              </a:gdLst>
              <a:ahLst/>
              <a:cxnLst>
                <a:cxn ang="T4">
                  <a:pos x="T0" y="T1"/>
                </a:cxn>
                <a:cxn ang="T5">
                  <a:pos x="T2" y="T3"/>
                </a:cxn>
              </a:cxnLst>
              <a:rect l="0" t="0" r="r" b="b"/>
              <a:pathLst>
                <a:path w="20" h="60">
                  <a:moveTo>
                    <a:pt x="0" y="0"/>
                  </a:moveTo>
                  <a:lnTo>
                    <a:pt x="0" y="59"/>
                  </a:lnTo>
                </a:path>
              </a:pathLst>
            </a:custGeom>
            <a:noFill/>
            <a:ln w="9162">
              <a:solidFill>
                <a:srgbClr val="87878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0"/>
            <p:cNvSpPr>
              <a:spLocks/>
            </p:cNvSpPr>
            <p:nvPr/>
          </p:nvSpPr>
          <p:spPr bwMode="auto">
            <a:xfrm>
              <a:off x="4947" y="3180"/>
              <a:ext cx="20" cy="60"/>
            </a:xfrm>
            <a:custGeom>
              <a:avLst/>
              <a:gdLst>
                <a:gd name="T0" fmla="*/ 0 w 20"/>
                <a:gd name="T1" fmla="*/ 0 h 60"/>
                <a:gd name="T2" fmla="*/ 0 w 20"/>
                <a:gd name="T3" fmla="*/ 59 h 60"/>
                <a:gd name="T4" fmla="*/ 0 60000 65536"/>
                <a:gd name="T5" fmla="*/ 0 60000 65536"/>
              </a:gdLst>
              <a:ahLst/>
              <a:cxnLst>
                <a:cxn ang="T4">
                  <a:pos x="T0" y="T1"/>
                </a:cxn>
                <a:cxn ang="T5">
                  <a:pos x="T2" y="T3"/>
                </a:cxn>
              </a:cxnLst>
              <a:rect l="0" t="0" r="r" b="b"/>
              <a:pathLst>
                <a:path w="20" h="60">
                  <a:moveTo>
                    <a:pt x="0" y="0"/>
                  </a:moveTo>
                  <a:lnTo>
                    <a:pt x="0" y="59"/>
                  </a:lnTo>
                </a:path>
              </a:pathLst>
            </a:custGeom>
            <a:noFill/>
            <a:ln w="9162">
              <a:solidFill>
                <a:srgbClr val="87878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1"/>
            <p:cNvSpPr>
              <a:spLocks/>
            </p:cNvSpPr>
            <p:nvPr/>
          </p:nvSpPr>
          <p:spPr bwMode="auto">
            <a:xfrm>
              <a:off x="6455" y="3180"/>
              <a:ext cx="20" cy="60"/>
            </a:xfrm>
            <a:custGeom>
              <a:avLst/>
              <a:gdLst>
                <a:gd name="T0" fmla="*/ 0 w 20"/>
                <a:gd name="T1" fmla="*/ 0 h 60"/>
                <a:gd name="T2" fmla="*/ 0 w 20"/>
                <a:gd name="T3" fmla="*/ 59 h 60"/>
                <a:gd name="T4" fmla="*/ 0 60000 65536"/>
                <a:gd name="T5" fmla="*/ 0 60000 65536"/>
              </a:gdLst>
              <a:ahLst/>
              <a:cxnLst>
                <a:cxn ang="T4">
                  <a:pos x="T0" y="T1"/>
                </a:cxn>
                <a:cxn ang="T5">
                  <a:pos x="T2" y="T3"/>
                </a:cxn>
              </a:cxnLst>
              <a:rect l="0" t="0" r="r" b="b"/>
              <a:pathLst>
                <a:path w="20" h="60">
                  <a:moveTo>
                    <a:pt x="0" y="0"/>
                  </a:moveTo>
                  <a:lnTo>
                    <a:pt x="0" y="59"/>
                  </a:lnTo>
                </a:path>
              </a:pathLst>
            </a:custGeom>
            <a:noFill/>
            <a:ln w="9162">
              <a:solidFill>
                <a:srgbClr val="87878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2"/>
            <p:cNvSpPr>
              <a:spLocks/>
            </p:cNvSpPr>
            <p:nvPr/>
          </p:nvSpPr>
          <p:spPr bwMode="auto">
            <a:xfrm>
              <a:off x="7962" y="3180"/>
              <a:ext cx="20" cy="60"/>
            </a:xfrm>
            <a:custGeom>
              <a:avLst/>
              <a:gdLst>
                <a:gd name="T0" fmla="*/ 0 w 20"/>
                <a:gd name="T1" fmla="*/ 0 h 60"/>
                <a:gd name="T2" fmla="*/ 0 w 20"/>
                <a:gd name="T3" fmla="*/ 59 h 60"/>
                <a:gd name="T4" fmla="*/ 0 60000 65536"/>
                <a:gd name="T5" fmla="*/ 0 60000 65536"/>
              </a:gdLst>
              <a:ahLst/>
              <a:cxnLst>
                <a:cxn ang="T4">
                  <a:pos x="T0" y="T1"/>
                </a:cxn>
                <a:cxn ang="T5">
                  <a:pos x="T2" y="T3"/>
                </a:cxn>
              </a:cxnLst>
              <a:rect l="0" t="0" r="r" b="b"/>
              <a:pathLst>
                <a:path w="20" h="60">
                  <a:moveTo>
                    <a:pt x="0" y="0"/>
                  </a:moveTo>
                  <a:lnTo>
                    <a:pt x="0" y="59"/>
                  </a:lnTo>
                </a:path>
              </a:pathLst>
            </a:custGeom>
            <a:noFill/>
            <a:ln w="9162">
              <a:solidFill>
                <a:srgbClr val="87878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3"/>
            <p:cNvSpPr>
              <a:spLocks/>
            </p:cNvSpPr>
            <p:nvPr/>
          </p:nvSpPr>
          <p:spPr bwMode="auto">
            <a:xfrm>
              <a:off x="7" y="7"/>
              <a:ext cx="8177" cy="3817"/>
            </a:xfrm>
            <a:custGeom>
              <a:avLst/>
              <a:gdLst>
                <a:gd name="T0" fmla="*/ 0 w 8177"/>
                <a:gd name="T1" fmla="*/ 0 h 3643"/>
                <a:gd name="T2" fmla="*/ 8176 w 8177"/>
                <a:gd name="T3" fmla="*/ 0 h 3643"/>
                <a:gd name="T4" fmla="*/ 8176 w 8177"/>
                <a:gd name="T5" fmla="*/ 3642 h 3643"/>
                <a:gd name="T6" fmla="*/ 0 w 8177"/>
                <a:gd name="T7" fmla="*/ 3642 h 3643"/>
                <a:gd name="T8" fmla="*/ 0 w 8177"/>
                <a:gd name="T9" fmla="*/ 0 h 3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77" h="3643">
                  <a:moveTo>
                    <a:pt x="0" y="0"/>
                  </a:moveTo>
                  <a:lnTo>
                    <a:pt x="8176" y="0"/>
                  </a:lnTo>
                  <a:lnTo>
                    <a:pt x="8176" y="3642"/>
                  </a:lnTo>
                  <a:lnTo>
                    <a:pt x="0" y="3642"/>
                  </a:lnTo>
                  <a:lnTo>
                    <a:pt x="0" y="0"/>
                  </a:lnTo>
                  <a:close/>
                </a:path>
              </a:pathLst>
            </a:custGeom>
            <a:noFill/>
            <a:ln w="9141">
              <a:solidFill>
                <a:srgbClr val="87878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Text Box 24"/>
            <p:cNvSpPr txBox="1">
              <a:spLocks noChangeArrowheads="1"/>
            </p:cNvSpPr>
            <p:nvPr/>
          </p:nvSpPr>
          <p:spPr bwMode="auto">
            <a:xfrm>
              <a:off x="137" y="137"/>
              <a:ext cx="122" cy="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Text Box 25"/>
            <p:cNvSpPr txBox="1">
              <a:spLocks noChangeArrowheads="1"/>
            </p:cNvSpPr>
            <p:nvPr/>
          </p:nvSpPr>
          <p:spPr bwMode="auto">
            <a:xfrm>
              <a:off x="4016" y="1232"/>
              <a:ext cx="536"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Text Box 26"/>
            <p:cNvSpPr txBox="1">
              <a:spLocks noChangeArrowheads="1"/>
            </p:cNvSpPr>
            <p:nvPr/>
          </p:nvSpPr>
          <p:spPr bwMode="auto">
            <a:xfrm>
              <a:off x="137" y="1612"/>
              <a:ext cx="122" cy="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Text Box 27"/>
            <p:cNvSpPr txBox="1">
              <a:spLocks noChangeArrowheads="1"/>
            </p:cNvSpPr>
            <p:nvPr/>
          </p:nvSpPr>
          <p:spPr bwMode="auto">
            <a:xfrm>
              <a:off x="5524" y="1601"/>
              <a:ext cx="551"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0.86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Text Box 28"/>
            <p:cNvSpPr txBox="1">
              <a:spLocks noChangeArrowheads="1"/>
            </p:cNvSpPr>
            <p:nvPr/>
          </p:nvSpPr>
          <p:spPr bwMode="auto">
            <a:xfrm>
              <a:off x="1001" y="1867"/>
              <a:ext cx="516"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0.68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Text Box 29"/>
            <p:cNvSpPr txBox="1">
              <a:spLocks noChangeArrowheads="1"/>
            </p:cNvSpPr>
            <p:nvPr/>
          </p:nvSpPr>
          <p:spPr bwMode="auto">
            <a:xfrm>
              <a:off x="2559" y="1690"/>
              <a:ext cx="684"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Text Box 30"/>
            <p:cNvSpPr txBox="1">
              <a:spLocks noChangeArrowheads="1"/>
            </p:cNvSpPr>
            <p:nvPr/>
          </p:nvSpPr>
          <p:spPr bwMode="auto">
            <a:xfrm>
              <a:off x="7032" y="1645"/>
              <a:ext cx="519"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0.83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4" name="Text Box 31"/>
            <p:cNvSpPr txBox="1">
              <a:spLocks noChangeArrowheads="1"/>
            </p:cNvSpPr>
            <p:nvPr/>
          </p:nvSpPr>
          <p:spPr bwMode="auto">
            <a:xfrm>
              <a:off x="137" y="3087"/>
              <a:ext cx="122" cy="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Text Box 32"/>
            <p:cNvSpPr txBox="1">
              <a:spLocks noChangeArrowheads="1"/>
            </p:cNvSpPr>
            <p:nvPr/>
          </p:nvSpPr>
          <p:spPr bwMode="auto">
            <a:xfrm>
              <a:off x="553" y="3299"/>
              <a:ext cx="1436"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deri</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vjet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pune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Text Box 33"/>
            <p:cNvSpPr txBox="1">
              <a:spLocks noChangeArrowheads="1"/>
            </p:cNvSpPr>
            <p:nvPr/>
          </p:nvSpPr>
          <p:spPr bwMode="auto">
            <a:xfrm>
              <a:off x="2328" y="3299"/>
              <a:ext cx="1053"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6-10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vjet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7" name="Text Box 34"/>
            <p:cNvSpPr txBox="1">
              <a:spLocks noChangeArrowheads="1"/>
            </p:cNvSpPr>
            <p:nvPr/>
          </p:nvSpPr>
          <p:spPr bwMode="auto">
            <a:xfrm>
              <a:off x="3760" y="3299"/>
              <a:ext cx="889"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11-20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vjet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Text Box 35"/>
            <p:cNvSpPr txBox="1">
              <a:spLocks noChangeArrowheads="1"/>
            </p:cNvSpPr>
            <p:nvPr/>
          </p:nvSpPr>
          <p:spPr bwMode="auto">
            <a:xfrm>
              <a:off x="5293" y="3299"/>
              <a:ext cx="992"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21-30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vjet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Text Box 36"/>
            <p:cNvSpPr txBox="1">
              <a:spLocks noChangeArrowheads="1"/>
            </p:cNvSpPr>
            <p:nvPr/>
          </p:nvSpPr>
          <p:spPr bwMode="auto">
            <a:xfrm>
              <a:off x="6753" y="3299"/>
              <a:ext cx="1234"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mbi</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30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vjet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0526" name="Rectangle 46"/>
          <p:cNvSpPr>
            <a:spLocks noChangeArrowheads="1"/>
          </p:cNvSpPr>
          <p:nvPr/>
        </p:nvSpPr>
        <p:spPr bwMode="auto">
          <a:xfrm>
            <a:off x="465138" y="2779713"/>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006075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i="1" dirty="0" smtClean="0"/>
              <a:t>Konsumimi nga puna dhe numri i nxënësve në klasë</a:t>
            </a:r>
            <a:r>
              <a:rPr lang="sq-AL" dirty="0" smtClean="0"/>
              <a:t>. </a:t>
            </a:r>
            <a:endParaRPr lang="sq-AL" dirty="0"/>
          </a:p>
        </p:txBody>
      </p:sp>
      <p:sp>
        <p:nvSpPr>
          <p:cNvPr id="3" name="Text Placeholder 2"/>
          <p:cNvSpPr>
            <a:spLocks noGrp="1"/>
          </p:cNvSpPr>
          <p:nvPr>
            <p:ph type="body" idx="1"/>
          </p:nvPr>
        </p:nvSpPr>
        <p:spPr/>
        <p:txBody>
          <a:bodyPr/>
          <a:lstStyle/>
          <a:p>
            <a:r>
              <a:rPr lang="en-US" dirty="0" smtClean="0"/>
              <a:t>2016</a:t>
            </a:r>
            <a:endParaRPr lang="sq-AL" dirty="0"/>
          </a:p>
        </p:txBody>
      </p:sp>
      <p:sp>
        <p:nvSpPr>
          <p:cNvPr id="5" name="Text Placeholder 4"/>
          <p:cNvSpPr>
            <a:spLocks noGrp="1"/>
          </p:cNvSpPr>
          <p:nvPr>
            <p:ph type="body" sz="quarter" idx="3"/>
          </p:nvPr>
        </p:nvSpPr>
        <p:spPr/>
        <p:txBody>
          <a:bodyPr/>
          <a:lstStyle/>
          <a:p>
            <a:r>
              <a:rPr lang="en-US" dirty="0" smtClean="0"/>
              <a:t>2023</a:t>
            </a:r>
            <a:endParaRPr lang="sq-AL" dirty="0"/>
          </a:p>
        </p:txBody>
      </p:sp>
      <p:pic>
        <p:nvPicPr>
          <p:cNvPr id="8" name="Content Placeholder 7" descr="VLORE 5.PNG"/>
          <p:cNvPicPr>
            <a:picLocks noGrp="1" noChangeAspect="1"/>
          </p:cNvPicPr>
          <p:nvPr>
            <p:ph sz="quarter" idx="4"/>
          </p:nvPr>
        </p:nvPicPr>
        <p:blipFill>
          <a:blip r:embed="rId2"/>
          <a:stretch>
            <a:fillRect/>
          </a:stretch>
        </p:blipFill>
        <p:spPr>
          <a:xfrm>
            <a:off x="6167895" y="3121654"/>
            <a:ext cx="4820323" cy="2353004"/>
          </a:xfrm>
          <a:ln w="28575">
            <a:solidFill>
              <a:schemeClr val="tx1"/>
            </a:solidFill>
          </a:ln>
        </p:spPr>
      </p:pic>
      <p:pic>
        <p:nvPicPr>
          <p:cNvPr id="7" name="Content Placeholder 6"/>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81075" y="3100566"/>
            <a:ext cx="4919663" cy="2395180"/>
          </a:xfrm>
          <a:prstGeom prst="rect">
            <a:avLst/>
          </a:prstGeom>
          <a:noFill/>
          <a:ln>
            <a:solidFill>
              <a:srgbClr val="000000"/>
            </a:solidFill>
          </a:ln>
        </p:spPr>
      </p:pic>
    </p:spTree>
    <p:extLst>
      <p:ext uri="{BB962C8B-B14F-4D97-AF65-F5344CB8AC3E}">
        <p14:creationId xmlns:p14="http://schemas.microsoft.com/office/powerpoint/2010/main" xmlns="" val="25454132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i="1" dirty="0" smtClean="0"/>
              <a:t>Konsumimi nga puna dhe numri i nxënësve në shkollë</a:t>
            </a:r>
            <a:endParaRPr lang="sq-AL" dirty="0"/>
          </a:p>
        </p:txBody>
      </p:sp>
      <p:sp>
        <p:nvSpPr>
          <p:cNvPr id="3" name="Text Placeholder 2"/>
          <p:cNvSpPr>
            <a:spLocks noGrp="1"/>
          </p:cNvSpPr>
          <p:nvPr>
            <p:ph type="body" idx="1"/>
          </p:nvPr>
        </p:nvSpPr>
        <p:spPr/>
        <p:txBody>
          <a:bodyPr/>
          <a:lstStyle/>
          <a:p>
            <a:r>
              <a:rPr lang="en-US" dirty="0" smtClean="0"/>
              <a:t>2016</a:t>
            </a:r>
            <a:endParaRPr lang="sq-AL" dirty="0"/>
          </a:p>
        </p:txBody>
      </p:sp>
      <p:sp>
        <p:nvSpPr>
          <p:cNvPr id="5" name="Text Placeholder 4"/>
          <p:cNvSpPr>
            <a:spLocks noGrp="1"/>
          </p:cNvSpPr>
          <p:nvPr>
            <p:ph type="body" sz="quarter" idx="3"/>
          </p:nvPr>
        </p:nvSpPr>
        <p:spPr/>
        <p:txBody>
          <a:bodyPr/>
          <a:lstStyle/>
          <a:p>
            <a:r>
              <a:rPr lang="en-US" dirty="0" smtClean="0"/>
              <a:t>2023</a:t>
            </a:r>
            <a:endParaRPr lang="sq-AL" dirty="0"/>
          </a:p>
        </p:txBody>
      </p:sp>
      <p:pic>
        <p:nvPicPr>
          <p:cNvPr id="8" name="Content Placeholder 7" descr="VLORE 6.PNG"/>
          <p:cNvPicPr>
            <a:picLocks noGrp="1" noChangeAspect="1"/>
          </p:cNvPicPr>
          <p:nvPr>
            <p:ph sz="quarter" idx="4"/>
          </p:nvPr>
        </p:nvPicPr>
        <p:blipFill>
          <a:blip r:embed="rId2"/>
          <a:srcRect r="10953"/>
          <a:stretch>
            <a:fillRect/>
          </a:stretch>
        </p:blipFill>
        <p:spPr>
          <a:xfrm>
            <a:off x="6219116" y="3184566"/>
            <a:ext cx="4851338" cy="2222797"/>
          </a:xfrm>
          <a:ln w="19050">
            <a:solidFill>
              <a:schemeClr val="tx1"/>
            </a:solidFill>
          </a:ln>
        </p:spPr>
      </p:pic>
      <p:pic>
        <p:nvPicPr>
          <p:cNvPr id="7" name="Content Placeholder 6"/>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00125" y="3176849"/>
            <a:ext cx="4919663" cy="2242615"/>
          </a:xfrm>
          <a:prstGeom prst="rect">
            <a:avLst/>
          </a:prstGeom>
          <a:noFill/>
          <a:ln>
            <a:solidFill>
              <a:schemeClr val="tx1"/>
            </a:solidFill>
          </a:ln>
        </p:spPr>
      </p:pic>
    </p:spTree>
    <p:extLst>
      <p:ext uri="{BB962C8B-B14F-4D97-AF65-F5344CB8AC3E}">
        <p14:creationId xmlns:p14="http://schemas.microsoft.com/office/powerpoint/2010/main" xmlns="" val="655830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i="1" dirty="0" smtClean="0"/>
              <a:t>Konsumimi në punë dhe përgatitja ditore. </a:t>
            </a:r>
            <a:endParaRPr lang="sq-AL" dirty="0"/>
          </a:p>
        </p:txBody>
      </p:sp>
      <p:sp>
        <p:nvSpPr>
          <p:cNvPr id="3" name="Text Placeholder 2"/>
          <p:cNvSpPr>
            <a:spLocks noGrp="1"/>
          </p:cNvSpPr>
          <p:nvPr>
            <p:ph type="body" idx="1"/>
          </p:nvPr>
        </p:nvSpPr>
        <p:spPr/>
        <p:txBody>
          <a:bodyPr/>
          <a:lstStyle/>
          <a:p>
            <a:r>
              <a:rPr lang="en-US" dirty="0" smtClean="0"/>
              <a:t>2016</a:t>
            </a:r>
            <a:endParaRPr lang="sq-AL" dirty="0"/>
          </a:p>
        </p:txBody>
      </p:sp>
      <p:sp>
        <p:nvSpPr>
          <p:cNvPr id="5" name="Text Placeholder 4"/>
          <p:cNvSpPr>
            <a:spLocks noGrp="1"/>
          </p:cNvSpPr>
          <p:nvPr>
            <p:ph type="body" sz="quarter" idx="3"/>
          </p:nvPr>
        </p:nvSpPr>
        <p:spPr/>
        <p:txBody>
          <a:bodyPr/>
          <a:lstStyle/>
          <a:p>
            <a:r>
              <a:rPr lang="en-US" dirty="0" smtClean="0"/>
              <a:t>2023</a:t>
            </a:r>
            <a:endParaRPr lang="sq-AL" dirty="0"/>
          </a:p>
        </p:txBody>
      </p:sp>
      <p:graphicFrame>
        <p:nvGraphicFramePr>
          <p:cNvPr id="12" name="Content Placeholder 11"/>
          <p:cNvGraphicFramePr>
            <a:graphicFrameLocks noGrp="1"/>
          </p:cNvGraphicFramePr>
          <p:nvPr>
            <p:ph sz="quarter" idx="4"/>
          </p:nvPr>
        </p:nvGraphicFramePr>
        <p:xfrm>
          <a:off x="1899821" y="3133819"/>
          <a:ext cx="2903002" cy="407088"/>
        </p:xfrm>
        <a:graphic>
          <a:graphicData uri="http://schemas.openxmlformats.org/drawingml/2006/table">
            <a:tbl>
              <a:tblPr firstRow="1" bandRow="1">
                <a:tableStyleId>{5C22544A-7EE6-4342-B048-85BDC9FD1C3A}</a:tableStyleId>
              </a:tblPr>
              <a:tblGrid>
                <a:gridCol w="2903002"/>
              </a:tblGrid>
              <a:tr h="407088">
                <a:tc>
                  <a:txBody>
                    <a:bodyPr/>
                    <a:lstStyle/>
                    <a:p>
                      <a:r>
                        <a:rPr lang="en-US" sz="1500" dirty="0" smtClean="0">
                          <a:solidFill>
                            <a:schemeClr val="tx2"/>
                          </a:solidFill>
                        </a:rPr>
                        <a:t>P</a:t>
                      </a:r>
                      <a:r>
                        <a:rPr lang="sq-AL" sz="1600" dirty="0" smtClean="0">
                          <a:solidFill>
                            <a:schemeClr val="tx2"/>
                          </a:solidFill>
                          <a:effectLst/>
                          <a:latin typeface="Times New Roman" panose="02020603050405020304" pitchFamily="18" charset="0"/>
                          <a:ea typeface="Times New Roman" panose="02020603050405020304" pitchFamily="18" charset="0"/>
                        </a:rPr>
                        <a:t>ë</a:t>
                      </a:r>
                      <a:r>
                        <a:rPr lang="en-US" sz="1500" dirty="0" err="1" smtClean="0">
                          <a:solidFill>
                            <a:schemeClr val="tx2"/>
                          </a:solidFill>
                        </a:rPr>
                        <a:t>rgatitjet</a:t>
                      </a:r>
                      <a:r>
                        <a:rPr lang="en-US" sz="1500" dirty="0" smtClean="0">
                          <a:solidFill>
                            <a:schemeClr val="tx2"/>
                          </a:solidFill>
                        </a:rPr>
                        <a:t> </a:t>
                      </a:r>
                      <a:r>
                        <a:rPr lang="en-US" sz="1500" dirty="0" err="1" smtClean="0">
                          <a:solidFill>
                            <a:schemeClr val="tx2"/>
                          </a:solidFill>
                        </a:rPr>
                        <a:t>ditore</a:t>
                      </a:r>
                      <a:endParaRPr lang="en-US" sz="15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1" name="Content Placeholder 10"/>
          <p:cNvGraphicFramePr>
            <a:graphicFrameLocks noGrp="1"/>
          </p:cNvGraphicFramePr>
          <p:nvPr>
            <p:ph sz="half" idx="2"/>
          </p:nvPr>
        </p:nvGraphicFramePr>
        <p:xfrm>
          <a:off x="656947" y="3124941"/>
          <a:ext cx="1155127" cy="1835888"/>
        </p:xfrm>
        <a:graphic>
          <a:graphicData uri="http://schemas.openxmlformats.org/drawingml/2006/table">
            <a:tbl>
              <a:tblPr firstRow="1" bandRow="1">
                <a:tableStyleId>{5940675A-B579-460E-94D1-54222C63F5DA}</a:tableStyleId>
              </a:tblPr>
              <a:tblGrid>
                <a:gridCol w="1155127"/>
              </a:tblGrid>
              <a:tr h="458972">
                <a:tc>
                  <a:txBody>
                    <a:bodyPr/>
                    <a:lstStyle/>
                    <a:p>
                      <a:r>
                        <a:rPr lang="en-US" sz="1000" dirty="0" err="1" smtClean="0">
                          <a:solidFill>
                            <a:schemeClr val="tx2"/>
                          </a:solidFill>
                        </a:rPr>
                        <a:t>Konsumimi</a:t>
                      </a:r>
                      <a:r>
                        <a:rPr lang="en-US" sz="1000" dirty="0" smtClean="0">
                          <a:solidFill>
                            <a:schemeClr val="tx2"/>
                          </a:solidFill>
                        </a:rPr>
                        <a:t> </a:t>
                      </a:r>
                      <a:r>
                        <a:rPr lang="en-US" sz="1000" dirty="0" err="1" smtClean="0">
                          <a:solidFill>
                            <a:schemeClr val="tx2"/>
                          </a:solidFill>
                        </a:rPr>
                        <a:t>nga</a:t>
                      </a:r>
                      <a:r>
                        <a:rPr lang="en-US" sz="1000" dirty="0" smtClean="0">
                          <a:solidFill>
                            <a:schemeClr val="tx2"/>
                          </a:solidFill>
                        </a:rPr>
                        <a:t> </a:t>
                      </a:r>
                      <a:r>
                        <a:rPr lang="en-US" sz="1000" dirty="0" err="1" smtClean="0">
                          <a:solidFill>
                            <a:schemeClr val="tx2"/>
                          </a:solidFill>
                        </a:rPr>
                        <a:t>puna</a:t>
                      </a:r>
                      <a:endParaRPr lang="en-US" sz="1000" dirty="0">
                        <a:solidFill>
                          <a:schemeClr val="tx2"/>
                        </a:solidFill>
                      </a:endParaRPr>
                    </a:p>
                  </a:txBody>
                  <a:tcPr>
                    <a:lnB w="12700" cap="flat" cmpd="sng" algn="ctr">
                      <a:solidFill>
                        <a:schemeClr val="tx1"/>
                      </a:solidFill>
                      <a:prstDash val="solid"/>
                      <a:round/>
                      <a:headEnd type="none" w="med" len="med"/>
                      <a:tailEnd type="none" w="med" len="med"/>
                    </a:lnB>
                  </a:tcPr>
                </a:tc>
              </a:tr>
              <a:tr h="458972">
                <a:tc>
                  <a:txBody>
                    <a:bodyPr/>
                    <a:lstStyle/>
                    <a:p>
                      <a:r>
                        <a:rPr lang="en-US" sz="1000" dirty="0" err="1" smtClean="0">
                          <a:solidFill>
                            <a:schemeClr val="tx2"/>
                          </a:solidFill>
                        </a:rPr>
                        <a:t>Lodhja</a:t>
                      </a:r>
                      <a:r>
                        <a:rPr lang="en-US" sz="1000" dirty="0" smtClean="0">
                          <a:solidFill>
                            <a:schemeClr val="tx2"/>
                          </a:solidFill>
                        </a:rPr>
                        <a:t> </a:t>
                      </a:r>
                      <a:r>
                        <a:rPr lang="en-US" sz="1000" dirty="0" err="1" smtClean="0">
                          <a:solidFill>
                            <a:schemeClr val="tx2"/>
                          </a:solidFill>
                        </a:rPr>
                        <a:t>emocionale</a:t>
                      </a:r>
                      <a:r>
                        <a:rPr lang="en-US" sz="1000" baseline="0" dirty="0" smtClean="0">
                          <a:solidFill>
                            <a:schemeClr val="tx2"/>
                          </a:solidFill>
                        </a:rPr>
                        <a:t> </a:t>
                      </a:r>
                      <a:endParaRPr lang="en-US" sz="10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8972">
                <a:tc>
                  <a:txBody>
                    <a:bodyPr/>
                    <a:lstStyle/>
                    <a:p>
                      <a:r>
                        <a:rPr lang="en-US" sz="1000" dirty="0" err="1" smtClean="0">
                          <a:solidFill>
                            <a:schemeClr val="tx2"/>
                          </a:solidFill>
                        </a:rPr>
                        <a:t>Depresionalizmi</a:t>
                      </a:r>
                      <a:endParaRPr lang="en-US" sz="1000" dirty="0">
                        <a:solidFill>
                          <a:schemeClr val="tx2"/>
                        </a:solidFill>
                      </a:endParaRPr>
                    </a:p>
                  </a:txBody>
                  <a:tcPr>
                    <a:lnT w="12700" cap="flat" cmpd="sng" algn="ctr">
                      <a:solidFill>
                        <a:schemeClr val="tx1"/>
                      </a:solidFill>
                      <a:prstDash val="solid"/>
                      <a:round/>
                      <a:headEnd type="none" w="med" len="med"/>
                      <a:tailEnd type="none" w="med" len="med"/>
                    </a:lnT>
                  </a:tcPr>
                </a:tc>
              </a:tr>
              <a:tr h="458972">
                <a:tc>
                  <a:txBody>
                    <a:bodyPr/>
                    <a:lstStyle/>
                    <a:p>
                      <a:r>
                        <a:rPr lang="en-US" sz="1000" dirty="0" err="1" smtClean="0">
                          <a:solidFill>
                            <a:schemeClr val="tx2"/>
                          </a:solidFill>
                        </a:rPr>
                        <a:t>Arritjet</a:t>
                      </a:r>
                      <a:r>
                        <a:rPr lang="en-US" sz="1000" dirty="0" smtClean="0">
                          <a:solidFill>
                            <a:schemeClr val="tx2"/>
                          </a:solidFill>
                        </a:rPr>
                        <a:t> </a:t>
                      </a:r>
                      <a:r>
                        <a:rPr lang="en-US" sz="1000" dirty="0" err="1" smtClean="0">
                          <a:solidFill>
                            <a:schemeClr val="tx2"/>
                          </a:solidFill>
                        </a:rPr>
                        <a:t>individuale</a:t>
                      </a:r>
                      <a:endParaRPr lang="en-US" sz="1000" dirty="0">
                        <a:solidFill>
                          <a:schemeClr val="tx2"/>
                        </a:solidFill>
                      </a:endParaRPr>
                    </a:p>
                  </a:txBody>
                  <a:tcPr/>
                </a:tc>
              </a:tr>
            </a:tbl>
          </a:graphicData>
        </a:graphic>
      </p:graphicFrame>
      <p:graphicFrame>
        <p:nvGraphicFramePr>
          <p:cNvPr id="13" name="Table 12"/>
          <p:cNvGraphicFramePr>
            <a:graphicFrameLocks noGrp="1"/>
          </p:cNvGraphicFramePr>
          <p:nvPr/>
        </p:nvGraphicFramePr>
        <p:xfrm>
          <a:off x="1899820" y="3559945"/>
          <a:ext cx="2903000" cy="1394343"/>
        </p:xfrm>
        <a:graphic>
          <a:graphicData uri="http://schemas.openxmlformats.org/drawingml/2006/table">
            <a:tbl>
              <a:tblPr firstRow="1" bandRow="1">
                <a:effectLst/>
                <a:tableStyleId>{5C22544A-7EE6-4342-B048-85BDC9FD1C3A}</a:tableStyleId>
              </a:tblPr>
              <a:tblGrid>
                <a:gridCol w="725750"/>
                <a:gridCol w="725750"/>
                <a:gridCol w="725750"/>
                <a:gridCol w="725750"/>
              </a:tblGrid>
              <a:tr h="286251">
                <a:tc>
                  <a:txBody>
                    <a:bodyPr/>
                    <a:lstStyle/>
                    <a:p>
                      <a:r>
                        <a:rPr lang="en-US" sz="1200" dirty="0" smtClean="0">
                          <a:solidFill>
                            <a:schemeClr val="tx2"/>
                          </a:solidFill>
                        </a:rPr>
                        <a:t>1</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2</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3</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4</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023">
                <a:tc>
                  <a:txBody>
                    <a:bodyPr/>
                    <a:lstStyle/>
                    <a:p>
                      <a:r>
                        <a:rPr lang="en-US" sz="1200" dirty="0" smtClean="0">
                          <a:solidFill>
                            <a:schemeClr val="tx2"/>
                          </a:solidFill>
                        </a:rPr>
                        <a:t>M</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M</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M</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M</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023">
                <a:tc>
                  <a:txBody>
                    <a:bodyPr/>
                    <a:lstStyle/>
                    <a:p>
                      <a:r>
                        <a:rPr lang="en-US" sz="1200" dirty="0" smtClean="0">
                          <a:solidFill>
                            <a:schemeClr val="tx2"/>
                          </a:solidFill>
                        </a:rPr>
                        <a:t>.89b</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1.62b</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1.90b</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2.52b</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023">
                <a:tc>
                  <a:txBody>
                    <a:bodyPr/>
                    <a:lstStyle/>
                    <a:p>
                      <a:r>
                        <a:rPr lang="en-US" sz="1200" dirty="0" smtClean="0">
                          <a:solidFill>
                            <a:schemeClr val="tx2"/>
                          </a:solidFill>
                        </a:rPr>
                        <a:t>1.03ab</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0.75b</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1.00ab</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1.29a</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023">
                <a:tc>
                  <a:txBody>
                    <a:bodyPr/>
                    <a:lstStyle/>
                    <a:p>
                      <a:r>
                        <a:rPr lang="en-US" sz="1200" dirty="0" smtClean="0">
                          <a:solidFill>
                            <a:schemeClr val="tx2"/>
                          </a:solidFill>
                        </a:rPr>
                        <a:t>4.79b</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5.25a</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4.91ab</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2"/>
                          </a:solidFill>
                        </a:rPr>
                        <a:t>4.88ab</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Content Placeholder 10"/>
          <p:cNvGraphicFramePr>
            <a:graphicFrameLocks/>
          </p:cNvGraphicFramePr>
          <p:nvPr/>
        </p:nvGraphicFramePr>
        <p:xfrm>
          <a:off x="4847208" y="3133820"/>
          <a:ext cx="1091954" cy="1819920"/>
        </p:xfrm>
        <a:graphic>
          <a:graphicData uri="http://schemas.openxmlformats.org/drawingml/2006/table">
            <a:tbl>
              <a:tblPr firstRow="1" bandRow="1">
                <a:tableStyleId>{5C22544A-7EE6-4342-B048-85BDC9FD1C3A}</a:tableStyleId>
              </a:tblPr>
              <a:tblGrid>
                <a:gridCol w="1091954"/>
              </a:tblGrid>
              <a:tr h="454980">
                <a:tc>
                  <a:txBody>
                    <a:bodyPr/>
                    <a:lstStyle/>
                    <a:p>
                      <a:r>
                        <a:rPr lang="en-US" dirty="0" smtClean="0">
                          <a:solidFill>
                            <a:schemeClr val="tx2"/>
                          </a:solidFill>
                        </a:rPr>
                        <a:t>F-</a:t>
                      </a:r>
                      <a:r>
                        <a:rPr lang="en-US" dirty="0" err="1" smtClean="0">
                          <a:solidFill>
                            <a:schemeClr val="tx2"/>
                          </a:solidFill>
                        </a:rPr>
                        <a:t>vlera</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4980">
                <a:tc>
                  <a:txBody>
                    <a:bodyPr/>
                    <a:lstStyle/>
                    <a:p>
                      <a:r>
                        <a:rPr lang="en-US" sz="1200" dirty="0" smtClean="0"/>
                        <a:t>14.25***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4980">
                <a:tc>
                  <a:txBody>
                    <a:bodyPr/>
                    <a:lstStyle/>
                    <a:p>
                      <a:r>
                        <a:rPr lang="en-US" sz="1200" dirty="0" smtClean="0"/>
                        <a:t>6.29***</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4980">
                <a:tc>
                  <a:txBody>
                    <a:bodyPr/>
                    <a:lstStyle/>
                    <a:p>
                      <a:r>
                        <a:rPr lang="en-US" sz="1200" dirty="0" smtClean="0"/>
                        <a:t>7.11***</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6" name="Picture 15" descr="vlora 7.PNG"/>
          <p:cNvPicPr>
            <a:picLocks noChangeAspect="1"/>
          </p:cNvPicPr>
          <p:nvPr/>
        </p:nvPicPr>
        <p:blipFill>
          <a:blip r:embed="rId2"/>
          <a:stretch>
            <a:fillRect/>
          </a:stretch>
        </p:blipFill>
        <p:spPr>
          <a:xfrm>
            <a:off x="6196271" y="2795334"/>
            <a:ext cx="4877481" cy="2314548"/>
          </a:xfrm>
          <a:prstGeom prst="rect">
            <a:avLst/>
          </a:prstGeom>
          <a:ln>
            <a:noFill/>
          </a:ln>
        </p:spPr>
      </p:pic>
    </p:spTree>
    <p:extLst>
      <p:ext uri="{BB962C8B-B14F-4D97-AF65-F5344CB8AC3E}">
        <p14:creationId xmlns:p14="http://schemas.microsoft.com/office/powerpoint/2010/main" xmlns="" val="23107428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i="1" dirty="0" smtClean="0"/>
              <a:t>Konsumimi nga puna dhe zona ku ndodhet shkolla</a:t>
            </a:r>
            <a:endParaRPr lang="sq-AL" dirty="0"/>
          </a:p>
        </p:txBody>
      </p:sp>
      <p:sp>
        <p:nvSpPr>
          <p:cNvPr id="3" name="Text Placeholder 2"/>
          <p:cNvSpPr>
            <a:spLocks noGrp="1"/>
          </p:cNvSpPr>
          <p:nvPr>
            <p:ph type="body" idx="1"/>
          </p:nvPr>
        </p:nvSpPr>
        <p:spPr/>
        <p:txBody>
          <a:bodyPr/>
          <a:lstStyle/>
          <a:p>
            <a:r>
              <a:rPr lang="en-US" dirty="0" smtClean="0"/>
              <a:t>2016</a:t>
            </a:r>
            <a:endParaRPr lang="sq-AL" dirty="0"/>
          </a:p>
        </p:txBody>
      </p:sp>
      <p:sp>
        <p:nvSpPr>
          <p:cNvPr id="5" name="Text Placeholder 4"/>
          <p:cNvSpPr>
            <a:spLocks noGrp="1"/>
          </p:cNvSpPr>
          <p:nvPr>
            <p:ph type="body" sz="quarter" idx="3"/>
          </p:nvPr>
        </p:nvSpPr>
        <p:spPr/>
        <p:txBody>
          <a:bodyPr/>
          <a:lstStyle/>
          <a:p>
            <a:r>
              <a:rPr lang="en-US" dirty="0" smtClean="0"/>
              <a:t>2023</a:t>
            </a:r>
            <a:endParaRPr lang="sq-AL" dirty="0"/>
          </a:p>
        </p:txBody>
      </p:sp>
      <p:pic>
        <p:nvPicPr>
          <p:cNvPr id="8" name="Content Placeholder 7" descr="vlore 8.PNG"/>
          <p:cNvPicPr>
            <a:picLocks noGrp="1" noChangeAspect="1"/>
          </p:cNvPicPr>
          <p:nvPr>
            <p:ph sz="quarter" idx="4"/>
          </p:nvPr>
        </p:nvPicPr>
        <p:blipFill>
          <a:blip r:embed="rId2"/>
          <a:srcRect l="2637"/>
          <a:stretch>
            <a:fillRect/>
          </a:stretch>
        </p:blipFill>
        <p:spPr>
          <a:xfrm>
            <a:off x="6232124" y="3149600"/>
            <a:ext cx="5223276" cy="2286000"/>
          </a:xfrm>
          <a:ln>
            <a:solidFill>
              <a:schemeClr val="tx1"/>
            </a:solidFill>
          </a:ln>
        </p:spPr>
      </p:pic>
      <p:pic>
        <p:nvPicPr>
          <p:cNvPr id="7" name="Content Placeholder 6"/>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104900" y="3146746"/>
            <a:ext cx="4919663" cy="2302821"/>
          </a:xfrm>
          <a:prstGeom prst="rect">
            <a:avLst/>
          </a:prstGeom>
          <a:noFill/>
          <a:ln>
            <a:solidFill>
              <a:schemeClr val="tx1"/>
            </a:solidFill>
          </a:ln>
        </p:spPr>
      </p:pic>
    </p:spTree>
    <p:extLst>
      <p:ext uri="{BB962C8B-B14F-4D97-AF65-F5344CB8AC3E}">
        <p14:creationId xmlns:p14="http://schemas.microsoft.com/office/powerpoint/2010/main" xmlns="" val="649681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q-AL"/>
          </a:p>
        </p:txBody>
      </p:sp>
      <p:sp>
        <p:nvSpPr>
          <p:cNvPr id="3" name="Text Placeholder 2"/>
          <p:cNvSpPr>
            <a:spLocks noGrp="1"/>
          </p:cNvSpPr>
          <p:nvPr>
            <p:ph type="body" idx="1"/>
          </p:nvPr>
        </p:nvSpPr>
        <p:spPr/>
        <p:txBody>
          <a:bodyPr/>
          <a:lstStyle/>
          <a:p>
            <a:endParaRPr lang="sq-AL"/>
          </a:p>
        </p:txBody>
      </p:sp>
      <p:sp>
        <p:nvSpPr>
          <p:cNvPr id="4" name="Content Placeholder 3"/>
          <p:cNvSpPr>
            <a:spLocks noGrp="1"/>
          </p:cNvSpPr>
          <p:nvPr>
            <p:ph sz="half" idx="2"/>
          </p:nvPr>
        </p:nvSpPr>
        <p:spPr/>
        <p:txBody>
          <a:bodyPr/>
          <a:lstStyle/>
          <a:p>
            <a:endParaRPr lang="sq-AL"/>
          </a:p>
        </p:txBody>
      </p:sp>
      <p:sp>
        <p:nvSpPr>
          <p:cNvPr id="5" name="Text Placeholder 4"/>
          <p:cNvSpPr>
            <a:spLocks noGrp="1"/>
          </p:cNvSpPr>
          <p:nvPr>
            <p:ph type="body" sz="quarter" idx="3"/>
          </p:nvPr>
        </p:nvSpPr>
        <p:spPr/>
        <p:txBody>
          <a:bodyPr/>
          <a:lstStyle/>
          <a:p>
            <a:endParaRPr lang="sq-AL"/>
          </a:p>
        </p:txBody>
      </p:sp>
      <p:sp>
        <p:nvSpPr>
          <p:cNvPr id="6" name="Content Placeholder 5"/>
          <p:cNvSpPr>
            <a:spLocks noGrp="1"/>
          </p:cNvSpPr>
          <p:nvPr>
            <p:ph sz="quarter" idx="4"/>
          </p:nvPr>
        </p:nvSpPr>
        <p:spPr/>
        <p:txBody>
          <a:bodyPr/>
          <a:lstStyle/>
          <a:p>
            <a:endParaRPr lang="sq-AL"/>
          </a:p>
        </p:txBody>
      </p:sp>
    </p:spTree>
    <p:extLst>
      <p:ext uri="{BB962C8B-B14F-4D97-AF65-F5344CB8AC3E}">
        <p14:creationId xmlns:p14="http://schemas.microsoft.com/office/powerpoint/2010/main" xmlns="" val="3013632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q-AL"/>
          </a:p>
        </p:txBody>
      </p:sp>
      <p:sp>
        <p:nvSpPr>
          <p:cNvPr id="3" name="Text Placeholder 2"/>
          <p:cNvSpPr>
            <a:spLocks noGrp="1"/>
          </p:cNvSpPr>
          <p:nvPr>
            <p:ph type="body" idx="1"/>
          </p:nvPr>
        </p:nvSpPr>
        <p:spPr/>
        <p:txBody>
          <a:bodyPr/>
          <a:lstStyle/>
          <a:p>
            <a:endParaRPr lang="sq-AL"/>
          </a:p>
        </p:txBody>
      </p:sp>
      <p:sp>
        <p:nvSpPr>
          <p:cNvPr id="4" name="Content Placeholder 3"/>
          <p:cNvSpPr>
            <a:spLocks noGrp="1"/>
          </p:cNvSpPr>
          <p:nvPr>
            <p:ph sz="half" idx="2"/>
          </p:nvPr>
        </p:nvSpPr>
        <p:spPr/>
        <p:txBody>
          <a:bodyPr/>
          <a:lstStyle/>
          <a:p>
            <a:endParaRPr lang="sq-AL"/>
          </a:p>
        </p:txBody>
      </p:sp>
      <p:sp>
        <p:nvSpPr>
          <p:cNvPr id="5" name="Text Placeholder 4"/>
          <p:cNvSpPr>
            <a:spLocks noGrp="1"/>
          </p:cNvSpPr>
          <p:nvPr>
            <p:ph type="body" sz="quarter" idx="3"/>
          </p:nvPr>
        </p:nvSpPr>
        <p:spPr/>
        <p:txBody>
          <a:bodyPr/>
          <a:lstStyle/>
          <a:p>
            <a:endParaRPr lang="sq-AL"/>
          </a:p>
        </p:txBody>
      </p:sp>
      <p:sp>
        <p:nvSpPr>
          <p:cNvPr id="6" name="Content Placeholder 5"/>
          <p:cNvSpPr>
            <a:spLocks noGrp="1"/>
          </p:cNvSpPr>
          <p:nvPr>
            <p:ph sz="quarter" idx="4"/>
          </p:nvPr>
        </p:nvSpPr>
        <p:spPr/>
        <p:txBody>
          <a:bodyPr/>
          <a:lstStyle/>
          <a:p>
            <a:endParaRPr lang="sq-AL"/>
          </a:p>
        </p:txBody>
      </p:sp>
    </p:spTree>
    <p:extLst>
      <p:ext uri="{BB962C8B-B14F-4D97-AF65-F5344CB8AC3E}">
        <p14:creationId xmlns:p14="http://schemas.microsoft.com/office/powerpoint/2010/main" xmlns="" val="9830105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Title and Content Layout with List</a:t>
            </a:r>
            <a:endParaRPr lang="en-US" dirty="0"/>
          </a:p>
        </p:txBody>
      </p:sp>
      <p:sp>
        <p:nvSpPr>
          <p:cNvPr id="14" name="Content Placeholder 13"/>
          <p:cNvSpPr>
            <a:spLocks noGrp="1"/>
          </p:cNvSpPr>
          <p:nvPr>
            <p:ph idx="1"/>
          </p:nvPr>
        </p:nvSpPr>
        <p:spPr/>
        <p:txBody>
          <a:bodyPr>
            <a:normAutofit fontScale="92500" lnSpcReduction="10000"/>
          </a:bodyPr>
          <a:lstStyle/>
          <a:p>
            <a:pPr marL="0" indent="0">
              <a:buNone/>
            </a:pPr>
            <a:r>
              <a:rPr lang="en-US" b="1" dirty="0">
                <a:effectLst/>
                <a:latin typeface="Palatino Linotype" panose="02040502050505030304" pitchFamily="18" charset="0"/>
                <a:ea typeface="Calibri" panose="020F0502020204030204" pitchFamily="34" charset="0"/>
                <a:cs typeface="Times New Roman" panose="02020603050405020304" pitchFamily="18" charset="0"/>
              </a:rPr>
              <a:t>K</a:t>
            </a:r>
            <a:r>
              <a:rPr lang="sq-AL" b="1" dirty="0">
                <a:effectLst/>
                <a:latin typeface="Palatino Linotype" panose="02040502050505030304" pitchFamily="18" charset="0"/>
                <a:ea typeface="Calibri" panose="020F0502020204030204" pitchFamily="34" charset="0"/>
                <a:cs typeface="Times New Roman" panose="02020603050405020304" pitchFamily="18" charset="0"/>
              </a:rPr>
              <a:t>onsumim</a:t>
            </a:r>
            <a:r>
              <a:rPr lang="sq-AL" dirty="0">
                <a:effectLst/>
                <a:latin typeface="Palatino Linotype" panose="02040502050505030304" pitchFamily="18" charset="0"/>
                <a:ea typeface="Calibri" panose="020F0502020204030204" pitchFamily="34" charset="0"/>
                <a:cs typeface="Times New Roman" panose="02020603050405020304" pitchFamily="18" charset="0"/>
              </a:rPr>
              <a:t> do të thotë “të dështosh, të rraskapitesh nga kërkesa të tepërta që kërkojnë energji, forcë apo burime” (Freudenberger, 1974). </a:t>
            </a:r>
            <a:endParaRPr lang="en-US" dirty="0">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buNone/>
            </a:pPr>
            <a:r>
              <a:rPr lang="sq-AL" b="1" dirty="0">
                <a:effectLst/>
                <a:latin typeface="Palatino Linotype" panose="02040502050505030304" pitchFamily="18" charset="0"/>
                <a:ea typeface="Calibri" panose="020F0502020204030204" pitchFamily="34" charset="0"/>
                <a:cs typeface="Times New Roman" panose="02020603050405020304" pitchFamily="18" charset="0"/>
              </a:rPr>
              <a:t>Termi konsumimi nga puna</a:t>
            </a:r>
            <a:r>
              <a:rPr lang="sq-AL"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dirty="0" err="1">
                <a:effectLst/>
                <a:latin typeface="Palatino Linotype" panose="02040502050505030304" pitchFamily="18" charset="0"/>
                <a:ea typeface="Calibri" panose="020F0502020204030204" pitchFamily="34" charset="0"/>
                <a:cs typeface="Times New Roman" panose="02020603050405020304" pitchFamily="18" charset="0"/>
              </a:rPr>
              <a:t>wshtw</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a:t>
            </a:r>
            <a:r>
              <a:rPr lang="sq-AL" dirty="0">
                <a:effectLst/>
                <a:latin typeface="Palatino Linotype" panose="02040502050505030304" pitchFamily="18" charset="0"/>
                <a:ea typeface="Calibri" panose="020F0502020204030204" pitchFamily="34" charset="0"/>
                <a:cs typeface="Times New Roman" panose="02020603050405020304" pitchFamily="18" charset="0"/>
              </a:rPr>
              <a:t>një gjendje e sosje fizike dhe emocionale që vjen si rezultat i kushteve të punës dhe të përpjekjeve  për të arritur pritshmëri joreale të</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a:t>
            </a:r>
            <a:r>
              <a:rPr lang="sq-AL" dirty="0">
                <a:effectLst/>
                <a:latin typeface="Palatino Linotype" panose="02040502050505030304" pitchFamily="18" charset="0"/>
                <a:ea typeface="Calibri" panose="020F0502020204030204" pitchFamily="34" charset="0"/>
                <a:cs typeface="Times New Roman" panose="02020603050405020304" pitchFamily="18" charset="0"/>
              </a:rPr>
              <a:t>imponuara nga vetja ose me standardet e shoqërisë. </a:t>
            </a:r>
            <a:endParaRPr lang="en-US" dirty="0">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buNone/>
            </a:pPr>
            <a:r>
              <a:rPr lang="sq-AL" sz="1800" dirty="0">
                <a:effectLst/>
                <a:latin typeface="Calibri" panose="020F0502020204030204" pitchFamily="34" charset="0"/>
                <a:ea typeface="Calibri" panose="020F0502020204030204" pitchFamily="34" charset="0"/>
                <a:cs typeface="Times New Roman" panose="02020603050405020304" pitchFamily="18" charset="0"/>
              </a:rPr>
              <a:t>Studiuesit e tjerë e konceptojnë konsumimin nga puna si “një formë negative stresi, një gjendje kronike negative psikologjike që vjen si rezultat i stresorëve të përditshëm të punës, të cilët lënë gjurmën e tyre” (Roloff  dhe Brown, 2011: 453).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q-AL" sz="1800" dirty="0">
                <a:effectLst/>
                <a:latin typeface="Calibri" panose="020F0502020204030204" pitchFamily="34" charset="0"/>
                <a:ea typeface="Calibri" panose="020F0502020204030204" pitchFamily="34" charset="0"/>
                <a:cs typeface="Times New Roman" panose="02020603050405020304" pitchFamily="18" charset="0"/>
              </a:rPr>
              <a:t>Gjendja e lodhjes fizike, emocionale dhe mendore shkaktohet nga “përfshirja afatgjatë në situata që janë kërkuese në mënyrë  emocionale”, nga perceptimi individual, për shkak të mospërputhjes së ndjeshme midis përpjekjeve (input) dhe shpërblimit (output), perceptim që ndikohet nga individi, organizata dhe faktorët socialë. Më shpesh, kjo u ndodh atyre që punojnë ballë përballë me klientët në nevojë dhe të trazuar e që, në mënyrë të veçantë, shoqërohet me mbyllje në vetvete, cinizëm ndaj klientëve, lodhje emocionale e fizike, si dhe simptoma të ndryshme psikologjike, të tilla si nervozizmi, ankthi, trishtimi dhe ulja e vetëvlerësimit (Farber, 1991:24). Ky proces fillon me nivele të tepruara dhe të zgjatura të tensionit të punës, ku stresi shkakton tendosje te punonjësi (ndjenja të tensionit, nervozizëm dhe  lodhje). </a:t>
            </a:r>
            <a:endParaRPr lang="en-US" dirty="0">
              <a:latin typeface="Palatino Linotype" panose="02040502050505030304" pitchFamily="18" charset="0"/>
            </a:endParaRPr>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q-AL"/>
          </a:p>
        </p:txBody>
      </p:sp>
      <p:sp>
        <p:nvSpPr>
          <p:cNvPr id="3" name="Text Placeholder 2"/>
          <p:cNvSpPr>
            <a:spLocks noGrp="1"/>
          </p:cNvSpPr>
          <p:nvPr>
            <p:ph type="body" idx="1"/>
          </p:nvPr>
        </p:nvSpPr>
        <p:spPr/>
        <p:txBody>
          <a:bodyPr/>
          <a:lstStyle/>
          <a:p>
            <a:endParaRPr lang="sq-AL"/>
          </a:p>
        </p:txBody>
      </p:sp>
      <p:sp>
        <p:nvSpPr>
          <p:cNvPr id="4" name="Content Placeholder 3"/>
          <p:cNvSpPr>
            <a:spLocks noGrp="1"/>
          </p:cNvSpPr>
          <p:nvPr>
            <p:ph sz="half" idx="2"/>
          </p:nvPr>
        </p:nvSpPr>
        <p:spPr/>
        <p:txBody>
          <a:bodyPr/>
          <a:lstStyle/>
          <a:p>
            <a:endParaRPr lang="sq-AL"/>
          </a:p>
        </p:txBody>
      </p:sp>
      <p:sp>
        <p:nvSpPr>
          <p:cNvPr id="5" name="Text Placeholder 4"/>
          <p:cNvSpPr>
            <a:spLocks noGrp="1"/>
          </p:cNvSpPr>
          <p:nvPr>
            <p:ph type="body" sz="quarter" idx="3"/>
          </p:nvPr>
        </p:nvSpPr>
        <p:spPr/>
        <p:txBody>
          <a:bodyPr/>
          <a:lstStyle/>
          <a:p>
            <a:endParaRPr lang="sq-AL"/>
          </a:p>
        </p:txBody>
      </p:sp>
      <p:sp>
        <p:nvSpPr>
          <p:cNvPr id="6" name="Content Placeholder 5"/>
          <p:cNvSpPr>
            <a:spLocks noGrp="1"/>
          </p:cNvSpPr>
          <p:nvPr>
            <p:ph sz="quarter" idx="4"/>
          </p:nvPr>
        </p:nvSpPr>
        <p:spPr/>
        <p:txBody>
          <a:bodyPr/>
          <a:lstStyle/>
          <a:p>
            <a:endParaRPr lang="sq-AL"/>
          </a:p>
        </p:txBody>
      </p:sp>
    </p:spTree>
    <p:extLst>
      <p:ext uri="{BB962C8B-B14F-4D97-AF65-F5344CB8AC3E}">
        <p14:creationId xmlns:p14="http://schemas.microsoft.com/office/powerpoint/2010/main" xmlns="" val="2893257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Pwrfundime</a:t>
            </a:r>
            <a:endParaRPr lang="en-US" dirty="0"/>
          </a:p>
        </p:txBody>
      </p:sp>
      <p:sp>
        <p:nvSpPr>
          <p:cNvPr id="3" name="Content Placeholder 2"/>
          <p:cNvSpPr>
            <a:spLocks noGrp="1"/>
          </p:cNvSpPr>
          <p:nvPr>
            <p:ph idx="1"/>
          </p:nvPr>
        </p:nvSpPr>
        <p:spPr>
          <a:xfrm>
            <a:off x="977900" y="1549400"/>
            <a:ext cx="10528300" cy="4978400"/>
          </a:xfrm>
        </p:spPr>
        <p:txBody>
          <a:bodyPr>
            <a:normAutofit fontScale="92500"/>
          </a:bodyPr>
          <a:lstStyle/>
          <a:p>
            <a:pPr algn="just" eaLnBrk="0" hangingPunct="0"/>
            <a:r>
              <a:rPr lang="sq-AL" sz="1600" i="1" dirty="0" smtClean="0"/>
              <a:t>Së pari, </a:t>
            </a:r>
            <a:r>
              <a:rPr lang="sq-AL" sz="1600" dirty="0" smtClean="0"/>
              <a:t>mësuesit shqiptarë përjetojnë nivele të ulëta të konsumimit nga puna, lodhje emocionale dhe depersonalizim në punë, por </a:t>
            </a:r>
            <a:r>
              <a:rPr lang="sq-AL" sz="1600" i="1" dirty="0" smtClean="0"/>
              <a:t>nivele të larta stresi</a:t>
            </a:r>
            <a:r>
              <a:rPr lang="sq-AL" sz="1600" dirty="0" smtClean="0"/>
              <a:t>, të cilat, në krahasim me mësuesit evropianë, janë në një shkallë të dyfishtë. </a:t>
            </a:r>
            <a:endParaRPr lang="en-US" sz="1600" dirty="0" smtClean="0"/>
          </a:p>
          <a:p>
            <a:pPr algn="just" eaLnBrk="0" hangingPunct="0"/>
            <a:r>
              <a:rPr lang="sq-AL" sz="1600" dirty="0" smtClean="0"/>
              <a:t>Stresi i lartë i mësuesit shqiptar lidhet me: </a:t>
            </a:r>
            <a:endParaRPr lang="en-US" sz="1600" dirty="0" smtClean="0"/>
          </a:p>
          <a:p>
            <a:pPr lvl="1" algn="just" eaLnBrk="0" hangingPunct="0"/>
            <a:r>
              <a:rPr lang="sq-AL" dirty="0" smtClean="0"/>
              <a:t>pagën e ulët,</a:t>
            </a:r>
            <a:endParaRPr lang="en-US" dirty="0" smtClean="0"/>
          </a:p>
          <a:p>
            <a:pPr lvl="1" algn="just" eaLnBrk="0" hangingPunct="0"/>
            <a:r>
              <a:rPr lang="sq-AL" dirty="0" smtClean="0"/>
              <a:t> rritjen e numrit të nxënësve për mësues, </a:t>
            </a:r>
            <a:endParaRPr lang="en-US" dirty="0" smtClean="0"/>
          </a:p>
          <a:p>
            <a:pPr lvl="1" algn="just" eaLnBrk="0" hangingPunct="0"/>
            <a:r>
              <a:rPr lang="sq-AL" dirty="0" smtClean="0"/>
              <a:t>sjelljen e papërshtatshme të nxënësve, </a:t>
            </a:r>
            <a:endParaRPr lang="en-US" dirty="0" smtClean="0"/>
          </a:p>
          <a:p>
            <a:pPr lvl="1" algn="just" eaLnBrk="0" hangingPunct="0"/>
            <a:r>
              <a:rPr lang="sq-AL" dirty="0" smtClean="0"/>
              <a:t>mungesën e mbështetjes nga prindërit </a:t>
            </a:r>
            <a:endParaRPr lang="en-US" dirty="0" smtClean="0"/>
          </a:p>
          <a:p>
            <a:pPr lvl="1" algn="just" eaLnBrk="0" hangingPunct="0"/>
            <a:r>
              <a:rPr lang="sq-AL" dirty="0" smtClean="0"/>
              <a:t> mungesën e fondeve për përmirësimin e kushteve të shkollës.</a:t>
            </a:r>
            <a:endParaRPr lang="en-US" dirty="0" smtClean="0"/>
          </a:p>
          <a:p>
            <a:pPr algn="just" eaLnBrk="0" hangingPunct="0"/>
            <a:r>
              <a:rPr lang="sq-AL" sz="1600" dirty="0" smtClean="0"/>
              <a:t> Stresi i lartë i mësuesit europian lidhet me ngarkesën e punës,</a:t>
            </a:r>
            <a:endParaRPr lang="en-US" sz="1600" dirty="0" smtClean="0"/>
          </a:p>
          <a:p>
            <a:pPr lvl="1" algn="just" eaLnBrk="0" hangingPunct="0"/>
            <a:r>
              <a:rPr lang="sq-AL" dirty="0" smtClean="0"/>
              <a:t> me rritjen e numrit të nxënësve për mësues, </a:t>
            </a:r>
            <a:endParaRPr lang="en-US" dirty="0" smtClean="0"/>
          </a:p>
          <a:p>
            <a:pPr lvl="1" algn="just" eaLnBrk="0" hangingPunct="0"/>
            <a:r>
              <a:rPr lang="sq-AL" dirty="0" smtClean="0"/>
              <a:t>me sjelljen e papërshtatshme të nxënësve </a:t>
            </a:r>
            <a:endParaRPr lang="en-US" dirty="0" smtClean="0"/>
          </a:p>
          <a:p>
            <a:pPr lvl="1" algn="just" eaLnBrk="0" hangingPunct="0"/>
            <a:r>
              <a:rPr lang="sq-AL" dirty="0" smtClean="0"/>
              <a:t>me menaxhimin e keq të shkollës. Nga krahasimi i rezultateve del se mësuesit shqiptarë përballojnë stresorë të njëjtë me mësuesit europianë, por pagat e tyre janë të ulëta. </a:t>
            </a:r>
            <a:endParaRPr lang="en-US" dirty="0" smtClean="0"/>
          </a:p>
          <a:p>
            <a:pPr algn="just" eaLnBrk="0" hangingPunct="0"/>
            <a:r>
              <a:rPr lang="sq-AL" sz="1600" i="1" dirty="0" smtClean="0"/>
              <a:t>Së dyti, </a:t>
            </a:r>
            <a:r>
              <a:rPr lang="sq-AL" sz="1600" dirty="0" smtClean="0"/>
              <a:t>mësuesit theksojnë se </a:t>
            </a:r>
            <a:r>
              <a:rPr lang="sq-AL" sz="1600" i="1" dirty="0" smtClean="0"/>
              <a:t>profesioni i mësuesit </a:t>
            </a:r>
            <a:r>
              <a:rPr lang="sq-AL" sz="1600" dirty="0" smtClean="0"/>
              <a:t>nuk e ka vlerësimin e duhur nga shoqëria dhe politikat e qeverive, pasi pagesat, siguria e punës dhe mbështetja e mësuesit dhe e mësimdhënies janë në një nivel jo të kënaqshëm. Mësuesit deklarojnë se janë të kënaqur nga profesioni, pasi puna me fëmijët, mësimdhënia e shkencave të ndryshme, kontributi për shoqërinë dhe brezat e ardhshme janë motive të brendshme për të qenë mësues. </a:t>
            </a:r>
            <a:endParaRPr lang="en-US" sz="1600"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Pwrfundime</a:t>
            </a:r>
            <a:endParaRPr lang="en-US" dirty="0"/>
          </a:p>
        </p:txBody>
      </p:sp>
      <p:sp>
        <p:nvSpPr>
          <p:cNvPr id="3" name="Content Placeholder 2"/>
          <p:cNvSpPr>
            <a:spLocks noGrp="1"/>
          </p:cNvSpPr>
          <p:nvPr>
            <p:ph idx="1"/>
          </p:nvPr>
        </p:nvSpPr>
        <p:spPr/>
        <p:txBody>
          <a:bodyPr>
            <a:normAutofit fontScale="92500"/>
          </a:bodyPr>
          <a:lstStyle/>
          <a:p>
            <a:pPr algn="just" eaLnBrk="0" hangingPunct="0"/>
            <a:r>
              <a:rPr lang="sq-AL" i="1" dirty="0" smtClean="0"/>
              <a:t>Së treti, </a:t>
            </a:r>
            <a:r>
              <a:rPr lang="sq-AL" dirty="0" smtClean="0"/>
              <a:t>në këtë punim mbi konsumimin nga puna u gjet se mësuesit me konsumim të lartë vuajnë nga probleme të ndryshme shëndetësore.</a:t>
            </a:r>
            <a:endParaRPr lang="en-US" dirty="0" smtClean="0"/>
          </a:p>
          <a:p>
            <a:pPr algn="just" eaLnBrk="0" hangingPunct="0"/>
            <a:r>
              <a:rPr lang="sq-AL" i="1" dirty="0" smtClean="0"/>
              <a:t>Së katërti, </a:t>
            </a:r>
            <a:r>
              <a:rPr lang="sq-AL" dirty="0" smtClean="0"/>
              <a:t>mësuesit kanë pak vështirësi në zbatimin e kurrikulës</a:t>
            </a:r>
            <a:r>
              <a:rPr lang="en-US" dirty="0" smtClean="0"/>
              <a:t>:</a:t>
            </a:r>
          </a:p>
          <a:p>
            <a:pPr lvl="1" algn="just" eaLnBrk="0" hangingPunct="0"/>
            <a:r>
              <a:rPr lang="sq-AL" dirty="0" smtClean="0"/>
              <a:t>si në hartimin dhe zbatimin e planit vjetor me fleksibilitet,</a:t>
            </a:r>
            <a:endParaRPr lang="en-US" dirty="0" smtClean="0"/>
          </a:p>
          <a:p>
            <a:pPr lvl="1" algn="just" eaLnBrk="0" hangingPunct="0"/>
            <a:r>
              <a:rPr lang="sq-AL" dirty="0" smtClean="0"/>
              <a:t>në hartimin dhe zbatimin e objektivave për zhvillimin e aftësive dhe temave mësimore</a:t>
            </a:r>
            <a:endParaRPr lang="en-US" dirty="0" smtClean="0"/>
          </a:p>
          <a:p>
            <a:pPr lvl="1" algn="just" eaLnBrk="0" hangingPunct="0"/>
            <a:r>
              <a:rPr lang="sq-AL" dirty="0" smtClean="0"/>
              <a:t>për t’i orientuar qartë nxënësit në organizimin e dosjes së projektit.</a:t>
            </a:r>
            <a:endParaRPr lang="en-US" dirty="0" smtClean="0"/>
          </a:p>
          <a:p>
            <a:pPr algn="just" eaLnBrk="0" hangingPunct="0"/>
            <a:r>
              <a:rPr lang="sq-AL" i="1" dirty="0" smtClean="0"/>
              <a:t>Së pesti, </a:t>
            </a:r>
            <a:r>
              <a:rPr lang="sq-AL" dirty="0" smtClean="0"/>
              <a:t>mësuesit pohojnë se përpiqen t’i zgjidhin problemet me strategji të ndryshme</a:t>
            </a:r>
            <a:r>
              <a:rPr lang="en-US" dirty="0" smtClean="0"/>
              <a:t>:</a:t>
            </a:r>
            <a:r>
              <a:rPr lang="sq-AL" dirty="0" smtClean="0"/>
              <a:t>,</a:t>
            </a:r>
            <a:endParaRPr lang="en-US" dirty="0" smtClean="0"/>
          </a:p>
          <a:p>
            <a:pPr lvl="1" algn="just" eaLnBrk="0" hangingPunct="0"/>
            <a:r>
              <a:rPr lang="sq-AL" dirty="0" smtClean="0"/>
              <a:t> si me mbështetjen sociale, </a:t>
            </a:r>
            <a:endParaRPr lang="en-US" dirty="0" smtClean="0"/>
          </a:p>
          <a:p>
            <a:pPr lvl="1" algn="just" eaLnBrk="0" hangingPunct="0"/>
            <a:r>
              <a:rPr lang="sq-AL" dirty="0" smtClean="0"/>
              <a:t>ristrukturimin e situatave në një këndvështrim pozitiv, </a:t>
            </a:r>
            <a:endParaRPr lang="en-US" dirty="0" smtClean="0"/>
          </a:p>
          <a:p>
            <a:pPr lvl="1" algn="just" eaLnBrk="0" hangingPunct="0"/>
            <a:r>
              <a:rPr lang="sq-AL" dirty="0" smtClean="0"/>
              <a:t>internalizimin dhe shmangien e problemit.</a:t>
            </a:r>
            <a:endParaRPr lang="en-US" dirty="0" smtClean="0"/>
          </a:p>
          <a:p>
            <a:pPr algn="just" eaLnBrk="0" hangingPunct="0"/>
            <a:r>
              <a:rPr lang="sq-AL" i="1" dirty="0" smtClean="0"/>
              <a:t>Së gjashti, </a:t>
            </a:r>
            <a:r>
              <a:rPr lang="sq-AL" dirty="0" smtClean="0"/>
              <a:t>megjithëse mësuesit përjetojnë stres të lartë dhe pakënaqësi nga kushtet e punës, janë </a:t>
            </a:r>
            <a:r>
              <a:rPr lang="sq-AL" i="1" dirty="0" smtClean="0"/>
              <a:t>mjaft të kënaqur me profesionin e tyre</a:t>
            </a:r>
            <a:r>
              <a:rPr lang="sq-AL" dirty="0" smtClean="0"/>
              <a:t>. Me sa duket, kënaqësia nga puna lidhet me qëndrimin e tyre ndaj profesionit, dhe jo me kushtet e punës, të cilat në shumë studime përbëjnë faktorë të rëndësishëm që parashikojnë kënaqësinë nga puna. </a:t>
            </a:r>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t>Propozime</a:t>
            </a:r>
            <a:endParaRPr lang="en-US" dirty="0"/>
          </a:p>
        </p:txBody>
      </p:sp>
      <p:sp>
        <p:nvSpPr>
          <p:cNvPr id="3" name="Content Placeholder 2"/>
          <p:cNvSpPr>
            <a:spLocks noGrp="1"/>
          </p:cNvSpPr>
          <p:nvPr>
            <p:ph idx="1"/>
          </p:nvPr>
        </p:nvSpPr>
        <p:spPr>
          <a:xfrm>
            <a:off x="1104900" y="1600200"/>
            <a:ext cx="10312400" cy="4991100"/>
          </a:xfrm>
        </p:spPr>
        <p:txBody>
          <a:bodyPr>
            <a:normAutofit fontScale="92500" lnSpcReduction="10000"/>
          </a:bodyPr>
          <a:lstStyle/>
          <a:p>
            <a:pPr algn="just" eaLnBrk="0" hangingPunct="0"/>
            <a:r>
              <a:rPr lang="sq-AL" dirty="0" smtClean="0"/>
              <a:t>Në këtë kuadër të stresit të lartë dhe konsumimit nga puna, është e rëndësishme </a:t>
            </a:r>
            <a:r>
              <a:rPr lang="sq-AL" b="1" dirty="0" smtClean="0"/>
              <a:t>të sensibilizohen </a:t>
            </a:r>
            <a:r>
              <a:rPr lang="sq-AL" dirty="0" smtClean="0"/>
              <a:t>grupet me ndikim, duke përfshirë qeverinë, Ministrinë e Arsimit, publikun dhe mediet për të mbështetur shkollën dhe mësuesin. Rritja e prestigjit të profesionit të mësuesit lidhet me besimin që kanë prindërit, publiku dhe politikanët në punën e shkollës (Mori, 2003). </a:t>
            </a:r>
            <a:endParaRPr lang="en-US" dirty="0" smtClean="0"/>
          </a:p>
          <a:p>
            <a:pPr algn="just" eaLnBrk="0" hangingPunct="0"/>
            <a:r>
              <a:rPr lang="sq-AL" dirty="0" smtClean="0"/>
              <a:t>Të dhënat sugjerojnë se </a:t>
            </a:r>
            <a:r>
              <a:rPr lang="sq-AL" b="1" dirty="0" smtClean="0"/>
              <a:t>komunikimi me prindërit </a:t>
            </a:r>
            <a:r>
              <a:rPr lang="sq-AL" dirty="0" smtClean="0"/>
              <a:t>është shumë i rëndësishëm, pasi mësuesit që kanë </a:t>
            </a:r>
            <a:r>
              <a:rPr lang="sq-AL" i="1" dirty="0" smtClean="0"/>
              <a:t>marrëdhënie pozitive me prindërit </a:t>
            </a:r>
            <a:r>
              <a:rPr lang="sq-AL" dirty="0" smtClean="0"/>
              <a:t>shfaqin më pak stres dhe konsumim nga puna. </a:t>
            </a:r>
            <a:endParaRPr lang="en-US" dirty="0" smtClean="0"/>
          </a:p>
          <a:p>
            <a:pPr algn="just" eaLnBrk="0" hangingPunct="0"/>
            <a:r>
              <a:rPr lang="sq-AL" dirty="0" smtClean="0"/>
              <a:t>Shumë studiues kanë shqyrtuar stresin e mësuesve dhe </a:t>
            </a:r>
            <a:r>
              <a:rPr lang="sq-AL" i="1" dirty="0" smtClean="0"/>
              <a:t>identifikimin e metodave </a:t>
            </a:r>
            <a:r>
              <a:rPr lang="sq-AL" dirty="0" smtClean="0"/>
              <a:t>për ta reduktuar atë. </a:t>
            </a:r>
            <a:endParaRPr lang="en-US" dirty="0" smtClean="0"/>
          </a:p>
          <a:p>
            <a:pPr algn="just" eaLnBrk="0" hangingPunct="0"/>
            <a:r>
              <a:rPr lang="sq-AL" dirty="0" smtClean="0"/>
              <a:t>Në </a:t>
            </a:r>
            <a:r>
              <a:rPr lang="sq-AL" i="1" dirty="0" smtClean="0"/>
              <a:t>nivel organizativ</a:t>
            </a:r>
            <a:r>
              <a:rPr lang="sq-AL" dirty="0" smtClean="0"/>
              <a:t>, metoda më e zakonshme e parandalimit të konsumimit nga puna ka të bëjë me organizimin më të mirë të kushteve të punës, planifikimin dhe pasurimin e punës, praninë në marrjen e vendimeve, qartësimin e roleve dhe të detyrave të punës, mundësinë e trajnimit të vazhdueshëm, edukimin dhe organizimin e proceseve konsultative me mësuesit që përballojnë probleme </a:t>
            </a:r>
            <a:endParaRPr lang="en-US" dirty="0" smtClean="0"/>
          </a:p>
          <a:p>
            <a:pPr algn="just" eaLnBrk="0" hangingPunct="0"/>
            <a:r>
              <a:rPr lang="en-US" i="1" dirty="0" smtClean="0"/>
              <a:t>F</a:t>
            </a:r>
            <a:r>
              <a:rPr lang="sq-AL" i="1" dirty="0" smtClean="0"/>
              <a:t>orcimin dhe mbështetjen e jetës familjare </a:t>
            </a:r>
            <a:r>
              <a:rPr lang="sq-AL" dirty="0" smtClean="0"/>
              <a:t>të mësuesve nga ana e shkollës dhe komunitetit përmes programeve që lehtësojnë komunikimin punë-familje dhe reduktojnë konfrontimin mes punës dhe jetës familjare të mësuesve</a:t>
            </a:r>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t>Propozime</a:t>
            </a:r>
            <a:endParaRPr lang="en-US" dirty="0"/>
          </a:p>
        </p:txBody>
      </p:sp>
      <p:sp>
        <p:nvSpPr>
          <p:cNvPr id="3" name="Content Placeholder 2"/>
          <p:cNvSpPr>
            <a:spLocks noGrp="1"/>
          </p:cNvSpPr>
          <p:nvPr>
            <p:ph idx="1"/>
          </p:nvPr>
        </p:nvSpPr>
        <p:spPr/>
        <p:txBody>
          <a:bodyPr>
            <a:normAutofit fontScale="92500" lnSpcReduction="20000"/>
          </a:bodyPr>
          <a:lstStyle/>
          <a:p>
            <a:pPr eaLnBrk="0" hangingPunct="0"/>
            <a:r>
              <a:rPr lang="sq-AL" dirty="0" smtClean="0"/>
              <a:t>Të dhënat tregojnë se stresi dhe konsumimi nga puna nuk kanë të njëjtin nivel në të gjitha shkollat.. </a:t>
            </a:r>
            <a:endParaRPr lang="en-US" dirty="0" smtClean="0"/>
          </a:p>
          <a:p>
            <a:pPr eaLnBrk="0" hangingPunct="0"/>
            <a:r>
              <a:rPr lang="sq-AL" dirty="0" smtClean="0"/>
              <a:t>Në kushtet e </a:t>
            </a:r>
            <a:r>
              <a:rPr lang="sq-AL" i="1" dirty="0" smtClean="0"/>
              <a:t>klasave të mbipopulluara, </a:t>
            </a:r>
            <a:r>
              <a:rPr lang="sq-AL" dirty="0" smtClean="0"/>
              <a:t>trajnimi i mësimdhënësve është gjetur të jetë ekuivalent me reduktimin </a:t>
            </a:r>
            <a:r>
              <a:rPr lang="en-US" dirty="0" err="1" smtClean="0"/>
              <a:t>stresit</a:t>
            </a:r>
            <a:endParaRPr lang="en-US" dirty="0" smtClean="0"/>
          </a:p>
          <a:p>
            <a:pPr eaLnBrk="0" hangingPunct="0"/>
            <a:r>
              <a:rPr lang="sq-AL" dirty="0" smtClean="0"/>
              <a:t>Mësuesit e rinj në procesin e mësimdhënies mund të inkurajohen duke krijuar kushte për mbështetjen e nevojshme pedagogjike e sociale, me synim reduktimin e efekteve negative të stresit në punë. </a:t>
            </a:r>
            <a:endParaRPr lang="en-US" dirty="0" smtClean="0"/>
          </a:p>
          <a:p>
            <a:pPr eaLnBrk="0" hangingPunct="0"/>
            <a:r>
              <a:rPr lang="sq-AL" dirty="0" smtClean="0"/>
              <a:t>Drejtoritë </a:t>
            </a:r>
            <a:r>
              <a:rPr lang="en-US" dirty="0" smtClean="0"/>
              <a:t>A</a:t>
            </a:r>
            <a:r>
              <a:rPr lang="sq-AL" dirty="0" smtClean="0"/>
              <a:t>rsimore duhet të kujdesen për trajnime që ndihmojnë në formimin e kompetencave për aplikimin e kurrikulës dhe përshtatjen në ndryshimet e shkollës në kohën e sotme. </a:t>
            </a:r>
            <a:endParaRPr lang="en-US" dirty="0" smtClean="0"/>
          </a:p>
          <a:p>
            <a:pPr algn="just"/>
            <a:r>
              <a:rPr lang="sq-AL" dirty="0" smtClean="0"/>
              <a:t>Studimi është një hap i parë, mbi bazën e të dhënave të të cilit do të mund të hartohen politika dhe të merren vendime për mbështetjen e statusit profesional të mësuesit. </a:t>
            </a:r>
            <a:endParaRPr lang="en-US" dirty="0" smtClean="0"/>
          </a:p>
          <a:p>
            <a:pPr algn="just"/>
            <a:r>
              <a:rPr lang="sq-AL" dirty="0" smtClean="0"/>
              <a:t>Nga studimi del nevoja që politika kombëtare e arsimit të bazohet në kërkimin shkencor, që nxjerr në pah nevojat e shkollës lidhur me vlerat, aftësitë dhe identitetin e profesionit të mësuesit, kushtet e punës në shkollë dhe bashkëpunimin e saj me prindërit dhe komunitetin. </a:t>
            </a:r>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and Content Layout with Chart</a:t>
            </a:r>
            <a:endParaRPr lang="en-US" dirty="0"/>
          </a:p>
        </p:txBody>
      </p:sp>
      <p:graphicFrame>
        <p:nvGraphicFramePr>
          <p:cNvPr id="6" name="Content Placeholder 5" descr="Clustered Column chart showing the values of 3 series for 4 categories"/>
          <p:cNvGraphicFramePr>
            <a:graphicFrameLocks noGrp="1"/>
          </p:cNvGraphicFramePr>
          <p:nvPr>
            <p:ph idx="1"/>
            <p:extLst>
              <p:ext uri="{D42A27DB-BD31-4B8C-83A1-F6EECF244321}">
                <p14:modId xmlns:p14="http://schemas.microsoft.com/office/powerpoint/2010/main" xmlns="" val="3944260537"/>
              </p:ext>
            </p:extLst>
          </p:nvPr>
        </p:nvGraphicFramePr>
        <p:xfrm>
          <a:off x="1104900" y="1600200"/>
          <a:ext cx="9982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10278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Content Layout with Table</a:t>
            </a:r>
          </a:p>
        </p:txBody>
      </p:sp>
      <p:sp>
        <p:nvSpPr>
          <p:cNvPr id="3" name="Content Placeholder 2"/>
          <p:cNvSpPr>
            <a:spLocks noGrp="1"/>
          </p:cNvSpPr>
          <p:nvPr>
            <p:ph sz="half" idx="1"/>
          </p:nvPr>
        </p:nvSpPr>
        <p:spPr/>
        <p:txBody>
          <a:bodyPr/>
          <a:lstStyle/>
          <a:p>
            <a:r>
              <a:rPr lang="en-US" dirty="0"/>
              <a:t>First bullet point here</a:t>
            </a:r>
          </a:p>
          <a:p>
            <a:r>
              <a:rPr lang="en-US" dirty="0"/>
              <a:t>Second bullet point here</a:t>
            </a:r>
          </a:p>
          <a:p>
            <a:r>
              <a:rPr lang="en-US" dirty="0"/>
              <a:t>Third bullet point here</a:t>
            </a:r>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xmlns="" val="1139291616"/>
              </p:ext>
            </p:extLst>
          </p:nvPr>
        </p:nvGraphicFramePr>
        <p:xfrm>
          <a:off x="6172200" y="1600200"/>
          <a:ext cx="4914900" cy="1828800"/>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xmlns="" val="20000"/>
                    </a:ext>
                  </a:extLst>
                </a:gridCol>
                <a:gridCol w="1638300">
                  <a:extLst>
                    <a:ext uri="{9D8B030D-6E8A-4147-A177-3AD203B41FA5}">
                      <a16:colId xmlns:a16="http://schemas.microsoft.com/office/drawing/2014/main" xmlns="" val="20001"/>
                    </a:ext>
                  </a:extLst>
                </a:gridCol>
                <a:gridCol w="1638300">
                  <a:extLst>
                    <a:ext uri="{9D8B030D-6E8A-4147-A177-3AD203B41FA5}">
                      <a16:colId xmlns:a16="http://schemas.microsoft.com/office/drawing/2014/main" xmlns="" val="20002"/>
                    </a:ext>
                  </a:extLst>
                </a:gridCol>
              </a:tblGrid>
              <a:tr h="457200">
                <a:tc>
                  <a:txBody>
                    <a:bodyPr/>
                    <a:lstStyle/>
                    <a:p>
                      <a:r>
                        <a:rPr lang="en-US" dirty="0"/>
                        <a:t>Class</a:t>
                      </a:r>
                      <a:endParaRPr dirty="0"/>
                    </a:p>
                  </a:txBody>
                  <a:tcPr anchor="ctr"/>
                </a:tc>
                <a:tc>
                  <a:txBody>
                    <a:bodyPr/>
                    <a:lstStyle/>
                    <a:p>
                      <a:pPr algn="ctr"/>
                      <a:r>
                        <a:rPr dirty="0"/>
                        <a:t>Group 1</a:t>
                      </a:r>
                    </a:p>
                  </a:txBody>
                  <a:tcPr anchor="ctr"/>
                </a:tc>
                <a:tc>
                  <a:txBody>
                    <a:bodyPr/>
                    <a:lstStyle/>
                    <a:p>
                      <a:pPr algn="ctr"/>
                      <a:r>
                        <a:rPr dirty="0"/>
                        <a:t>Group 2</a:t>
                      </a:r>
                    </a:p>
                  </a:txBody>
                  <a:tcPr anchor="ctr"/>
                </a:tc>
                <a:extLst>
                  <a:ext uri="{0D108BD9-81ED-4DB2-BD59-A6C34878D82A}">
                    <a16:rowId xmlns:a16="http://schemas.microsoft.com/office/drawing/2014/main" xmlns="" val="10000"/>
                  </a:ext>
                </a:extLst>
              </a:tr>
              <a:tr h="457200">
                <a:tc>
                  <a:txBody>
                    <a:bodyPr/>
                    <a:lstStyle/>
                    <a:p>
                      <a:r>
                        <a:rPr dirty="0"/>
                        <a:t>Class 1</a:t>
                      </a:r>
                    </a:p>
                  </a:txBody>
                  <a:tcPr anchor="ctr"/>
                </a:tc>
                <a:tc>
                  <a:txBody>
                    <a:bodyPr/>
                    <a:lstStyle/>
                    <a:p>
                      <a:pPr algn="ctr"/>
                      <a:r>
                        <a:rPr dirty="0"/>
                        <a:t>82</a:t>
                      </a:r>
                    </a:p>
                  </a:txBody>
                  <a:tcPr anchor="ctr"/>
                </a:tc>
                <a:tc>
                  <a:txBody>
                    <a:bodyPr/>
                    <a:lstStyle/>
                    <a:p>
                      <a:pPr algn="ctr"/>
                      <a:r>
                        <a:t>95</a:t>
                      </a:r>
                    </a:p>
                  </a:txBody>
                  <a:tcPr anchor="ctr"/>
                </a:tc>
                <a:extLst>
                  <a:ext uri="{0D108BD9-81ED-4DB2-BD59-A6C34878D82A}">
                    <a16:rowId xmlns:a16="http://schemas.microsoft.com/office/drawing/2014/main" xmlns="" val="10001"/>
                  </a:ext>
                </a:extLst>
              </a:tr>
              <a:tr h="457200">
                <a:tc>
                  <a:txBody>
                    <a:bodyPr/>
                    <a:lstStyle/>
                    <a:p>
                      <a:r>
                        <a:t>Class</a:t>
                      </a:r>
                      <a:r>
                        <a:rPr baseline="0"/>
                        <a:t> 2</a:t>
                      </a:r>
                      <a:endParaRPr/>
                    </a:p>
                  </a:txBody>
                  <a:tcPr anchor="ctr"/>
                </a:tc>
                <a:tc>
                  <a:txBody>
                    <a:bodyPr/>
                    <a:lstStyle/>
                    <a:p>
                      <a:pPr algn="ctr"/>
                      <a:r>
                        <a:rPr dirty="0"/>
                        <a:t>76</a:t>
                      </a:r>
                    </a:p>
                  </a:txBody>
                  <a:tcPr anchor="ctr"/>
                </a:tc>
                <a:tc>
                  <a:txBody>
                    <a:bodyPr/>
                    <a:lstStyle/>
                    <a:p>
                      <a:pPr algn="ctr"/>
                      <a:r>
                        <a:rPr dirty="0"/>
                        <a:t>88</a:t>
                      </a:r>
                    </a:p>
                  </a:txBody>
                  <a:tcPr anchor="ctr"/>
                </a:tc>
                <a:extLst>
                  <a:ext uri="{0D108BD9-81ED-4DB2-BD59-A6C34878D82A}">
                    <a16:rowId xmlns:a16="http://schemas.microsoft.com/office/drawing/2014/main" xmlns="" val="10002"/>
                  </a:ext>
                </a:extLst>
              </a:tr>
              <a:tr h="457200">
                <a:tc>
                  <a:txBody>
                    <a:bodyPr/>
                    <a:lstStyle/>
                    <a:p>
                      <a:r>
                        <a:t>Class 3</a:t>
                      </a:r>
                    </a:p>
                  </a:txBody>
                  <a:tcPr anchor="ctr"/>
                </a:tc>
                <a:tc>
                  <a:txBody>
                    <a:bodyPr/>
                    <a:lstStyle/>
                    <a:p>
                      <a:pPr algn="ctr"/>
                      <a:r>
                        <a:t>84</a:t>
                      </a:r>
                    </a:p>
                  </a:txBody>
                  <a:tcPr anchor="ctr"/>
                </a:tc>
                <a:tc>
                  <a:txBody>
                    <a:bodyPr/>
                    <a:lstStyle/>
                    <a:p>
                      <a:pPr algn="ctr"/>
                      <a:r>
                        <a:rPr dirty="0"/>
                        <a:t>90</a:t>
                      </a: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853788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and Content Layout with SmartArt</a:t>
            </a:r>
            <a:endParaRPr lang="en-US" dirty="0"/>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xmlns="" val="1992573085"/>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24509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 with Caption Layout</a:t>
            </a:r>
          </a:p>
        </p:txBody>
      </p:sp>
      <p:sp>
        <p:nvSpPr>
          <p:cNvPr id="4" name="Text Placeholder 3"/>
          <p:cNvSpPr>
            <a:spLocks noGrp="1"/>
          </p:cNvSpPr>
          <p:nvPr>
            <p:ph type="body" sz="half" idx="2"/>
          </p:nvPr>
        </p:nvSpPr>
        <p:spPr/>
        <p:txBody>
          <a:bodyPr/>
          <a:lstStyle/>
          <a:p>
            <a:r>
              <a:rPr lang="en-US" dirty="0"/>
              <a:t>Caption</a:t>
            </a:r>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3155" r="3155"/>
          <a:stretch>
            <a:fillRect/>
          </a:stretch>
        </p:blipFill>
        <p:spPr/>
      </p:pic>
    </p:spTree>
    <p:extLst>
      <p:ext uri="{BB962C8B-B14F-4D97-AF65-F5344CB8AC3E}">
        <p14:creationId xmlns:p14="http://schemas.microsoft.com/office/powerpoint/2010/main" xmlns="" val="368354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 a Slide Title - 1</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315647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t>Synimi dhe objektivat e studimit</a:t>
            </a:r>
            <a:endParaRPr lang="en-US" dirty="0"/>
          </a:p>
        </p:txBody>
      </p:sp>
      <p:sp>
        <p:nvSpPr>
          <p:cNvPr id="3" name="Content Placeholder 2"/>
          <p:cNvSpPr>
            <a:spLocks noGrp="1"/>
          </p:cNvSpPr>
          <p:nvPr>
            <p:ph idx="1"/>
          </p:nvPr>
        </p:nvSpPr>
        <p:spPr/>
        <p:txBody>
          <a:bodyPr/>
          <a:lstStyle/>
          <a:p>
            <a:pPr algn="just"/>
            <a:r>
              <a:rPr lang="sq-AL" dirty="0" smtClean="0"/>
              <a:t>Ky studim synon të thellohet në disa prej problematikave më kryesore të mësuesve në Republikën e Shqipërisë, për të dhënë një kuptim më të plotë</a:t>
            </a:r>
            <a:r>
              <a:rPr lang="en-US" dirty="0" smtClean="0"/>
              <a:t>:</a:t>
            </a:r>
          </a:p>
          <a:p>
            <a:pPr algn="just"/>
            <a:r>
              <a:rPr lang="en-US" dirty="0" smtClean="0"/>
              <a:t>A.</a:t>
            </a:r>
            <a:r>
              <a:rPr lang="sq-AL" dirty="0" smtClean="0"/>
              <a:t> </a:t>
            </a:r>
            <a:r>
              <a:rPr lang="en-US" dirty="0" smtClean="0"/>
              <a:t>T</a:t>
            </a:r>
            <a:r>
              <a:rPr lang="sq-AL" dirty="0" smtClean="0"/>
              <a:t>ë stresit të mësuesve, </a:t>
            </a:r>
            <a:endParaRPr lang="en-US" dirty="0" smtClean="0"/>
          </a:p>
          <a:p>
            <a:pPr algn="just"/>
            <a:r>
              <a:rPr lang="en-US" dirty="0" smtClean="0"/>
              <a:t>B. T</a:t>
            </a:r>
            <a:r>
              <a:rPr lang="sq-AL" dirty="0" smtClean="0"/>
              <a:t>ë konsumimit dhe kënaqësisë nga puna, </a:t>
            </a:r>
            <a:endParaRPr lang="en-US" dirty="0" smtClean="0"/>
          </a:p>
          <a:p>
            <a:pPr algn="just"/>
            <a:r>
              <a:rPr lang="en-US" dirty="0" smtClean="0"/>
              <a:t>C. T</a:t>
            </a:r>
            <a:r>
              <a:rPr lang="sq-AL" dirty="0" smtClean="0"/>
              <a:t>ë lidhjeve me faktorë të tjerë, </a:t>
            </a:r>
            <a:endParaRPr lang="en-US" dirty="0" smtClean="0"/>
          </a:p>
          <a:p>
            <a:pPr algn="just"/>
            <a:r>
              <a:rPr lang="en-US" dirty="0" smtClean="0"/>
              <a:t>D. T</a:t>
            </a:r>
            <a:r>
              <a:rPr lang="sq-AL" dirty="0" smtClean="0"/>
              <a:t>ë dhënat individuale të mësuesit, gjinia, mosha, niveli arsimor, cikli i mësimdhënies, vitet në mësimdhënie</a:t>
            </a:r>
            <a:r>
              <a:rPr lang="en-US" dirty="0" smtClean="0"/>
              <a:t>,</a:t>
            </a:r>
          </a:p>
          <a:p>
            <a:pPr algn="just"/>
            <a:r>
              <a:rPr lang="en-US" dirty="0" smtClean="0"/>
              <a:t>E. K</a:t>
            </a:r>
            <a:r>
              <a:rPr lang="sq-AL" dirty="0" smtClean="0"/>
              <a:t>arakteristika të punës, si numri i nxënësve në klasë, numri i nxënësve në shkollë, përgatitja ditore dhe vendndodhja e shkollës, si zona urbane ose rurale, transporti publik, ecja më këmbë etj</a:t>
            </a:r>
            <a:r>
              <a:rPr lang="en-US" dirty="0" smtClean="0"/>
              <a:t>.</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- 2</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32884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- 3</a:t>
            </a:r>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xmlns="" val="222449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Tree>
    <p:extLst>
      <p:ext uri="{BB962C8B-B14F-4D97-AF65-F5344CB8AC3E}">
        <p14:creationId xmlns:p14="http://schemas.microsoft.com/office/powerpoint/2010/main" xmlns="" val="1527004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0380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- 5</a:t>
            </a:r>
          </a:p>
        </p:txBody>
      </p:sp>
      <p:sp>
        <p:nvSpPr>
          <p:cNvPr id="4" name="Text Placeholder 3"/>
          <p:cNvSpPr>
            <a:spLocks noGrp="1"/>
          </p:cNvSpPr>
          <p:nvPr>
            <p:ph type="body" sz="half" idx="2"/>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1970234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t>
            </a:r>
            <a:r>
              <a:rPr lang="sq-AL" dirty="0" smtClean="0"/>
              <a:t>ëllim</a:t>
            </a:r>
            <a:r>
              <a:rPr lang="en-US" dirty="0" err="1" smtClean="0"/>
              <a:t>i</a:t>
            </a:r>
            <a:r>
              <a:rPr lang="en-US" dirty="0" smtClean="0"/>
              <a:t> </a:t>
            </a:r>
            <a:r>
              <a:rPr lang="en-US" dirty="0" err="1" smtClean="0"/>
              <a:t>i</a:t>
            </a:r>
            <a:r>
              <a:rPr lang="en-US" dirty="0" smtClean="0"/>
              <a:t> </a:t>
            </a:r>
            <a:r>
              <a:rPr lang="en-US" dirty="0" err="1" smtClean="0"/>
              <a:t>studimit</a:t>
            </a:r>
            <a:r>
              <a:rPr lang="sq-AL" dirty="0" smtClean="0"/>
              <a:t> </a:t>
            </a:r>
            <a:endParaRPr lang="en-US" dirty="0"/>
          </a:p>
        </p:txBody>
      </p:sp>
      <p:sp>
        <p:nvSpPr>
          <p:cNvPr id="3" name="Content Placeholder 2"/>
          <p:cNvSpPr>
            <a:spLocks noGrp="1"/>
          </p:cNvSpPr>
          <p:nvPr>
            <p:ph idx="1"/>
          </p:nvPr>
        </p:nvSpPr>
        <p:spPr/>
        <p:txBody>
          <a:bodyPr/>
          <a:lstStyle/>
          <a:p>
            <a:pPr lvl="0" algn="just">
              <a:buNone/>
            </a:pPr>
            <a:r>
              <a:rPr lang="sq-AL" b="1" dirty="0" smtClean="0"/>
              <a:t>Të shqyrtojë </a:t>
            </a:r>
            <a:r>
              <a:rPr lang="sq-AL" i="1" dirty="0" smtClean="0"/>
              <a:t>nivelin e konsumimit fizik, psikik dhe emocional</a:t>
            </a:r>
            <a:r>
              <a:rPr lang="sq-AL" dirty="0" smtClean="0"/>
              <a:t>. </a:t>
            </a:r>
            <a:endParaRPr lang="en-US" dirty="0" smtClean="0"/>
          </a:p>
          <a:p>
            <a:pPr lvl="0" algn="just">
              <a:buNone/>
            </a:pPr>
            <a:r>
              <a:rPr lang="sq-AL" b="1" dirty="0" smtClean="0"/>
              <a:t>Të zbulojë </a:t>
            </a:r>
            <a:r>
              <a:rPr lang="sq-AL" dirty="0" smtClean="0"/>
              <a:t>lidhjen që ekziston midis konsumimit fizik, psikik dhe emocional me: a) </a:t>
            </a:r>
            <a:r>
              <a:rPr lang="sq-AL" i="1" dirty="0" smtClean="0"/>
              <a:t>kushtet e punës, b) faktorët stresues dhe c) strategjitë për përballimin e stresit. </a:t>
            </a:r>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Pyetjet</a:t>
            </a:r>
            <a:r>
              <a:rPr lang="en-US" dirty="0" smtClean="0"/>
              <a:t> </a:t>
            </a:r>
            <a:r>
              <a:rPr lang="en-US" dirty="0" err="1" smtClean="0"/>
              <a:t>kwrkimore</a:t>
            </a:r>
            <a:endParaRPr lang="en-US" dirty="0"/>
          </a:p>
        </p:txBody>
      </p:sp>
      <p:sp>
        <p:nvSpPr>
          <p:cNvPr id="3" name="Content Placeholder 2"/>
          <p:cNvSpPr>
            <a:spLocks noGrp="1"/>
          </p:cNvSpPr>
          <p:nvPr>
            <p:ph idx="1"/>
          </p:nvPr>
        </p:nvSpPr>
        <p:spPr/>
        <p:txBody>
          <a:bodyPr/>
          <a:lstStyle/>
          <a:p>
            <a:pPr lvl="0" algn="just" eaLnBrk="0" hangingPunct="0"/>
            <a:endParaRPr lang="en-US" b="1" dirty="0" smtClean="0"/>
          </a:p>
          <a:p>
            <a:pPr lvl="0" algn="just" eaLnBrk="0" hangingPunct="0"/>
            <a:r>
              <a:rPr lang="sq-AL" b="1" dirty="0" smtClean="0"/>
              <a:t>Të </a:t>
            </a:r>
            <a:r>
              <a:rPr lang="sq-AL" b="1" dirty="0" smtClean="0"/>
              <a:t>shqyrtojë </a:t>
            </a:r>
            <a:r>
              <a:rPr lang="sq-AL" dirty="0" smtClean="0"/>
              <a:t>nivelin e konsumimit fizik, psikik dhe emocional, mbi bazën: </a:t>
            </a:r>
            <a:endParaRPr lang="en-US" dirty="0" smtClean="0"/>
          </a:p>
          <a:p>
            <a:pPr lvl="1" algn="just" eaLnBrk="0" hangingPunct="0"/>
            <a:r>
              <a:rPr lang="sq-AL" dirty="0" smtClean="0"/>
              <a:t>(a) e të dhënave individuale (gjinia, mosha, niveli arsimor, cikli i mësimdhënies, vitet në mësimdhënie); </a:t>
            </a:r>
            <a:endParaRPr lang="en-US" dirty="0" smtClean="0"/>
          </a:p>
          <a:p>
            <a:pPr lvl="1" algn="just" eaLnBrk="0" hangingPunct="0"/>
            <a:r>
              <a:rPr lang="sq-AL" dirty="0" smtClean="0"/>
              <a:t>(b) e karakteristikave të punës (numri i nxënësve në klasë, numri i nxënësve në shkollë, përgatitja ditore); </a:t>
            </a:r>
            <a:endParaRPr lang="en-US" dirty="0" smtClean="0"/>
          </a:p>
          <a:p>
            <a:pPr lvl="1" algn="just" eaLnBrk="0" hangingPunct="0"/>
            <a:r>
              <a:rPr lang="sq-AL" dirty="0" smtClean="0"/>
              <a:t>(c) e vendndodhjes së shkollës (zona urbane ose rurale, transporti publik, ecja me këmbë). </a:t>
            </a:r>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t>Hipotezat</a:t>
            </a:r>
            <a:endParaRPr lang="en-US" dirty="0"/>
          </a:p>
        </p:txBody>
      </p:sp>
      <p:sp>
        <p:nvSpPr>
          <p:cNvPr id="3" name="Content Placeholder 2"/>
          <p:cNvSpPr>
            <a:spLocks noGrp="1"/>
          </p:cNvSpPr>
          <p:nvPr>
            <p:ph idx="1"/>
          </p:nvPr>
        </p:nvSpPr>
        <p:spPr/>
        <p:txBody>
          <a:bodyPr>
            <a:normAutofit fontScale="85000" lnSpcReduction="20000"/>
          </a:bodyPr>
          <a:lstStyle/>
          <a:p>
            <a:pPr algn="just" eaLnBrk="0" hangingPunct="0"/>
            <a:r>
              <a:rPr lang="sq-AL" dirty="0" smtClean="0"/>
              <a:t>Mbi bazën e literaturës së studiuar dhe qëllimeve të studimit, u hartuan hipotezat e mëposhtme:</a:t>
            </a:r>
            <a:endParaRPr lang="en-US" dirty="0" smtClean="0"/>
          </a:p>
          <a:p>
            <a:pPr lvl="0" algn="just" eaLnBrk="0" hangingPunct="0"/>
            <a:endParaRPr lang="it-IT" dirty="0" smtClean="0"/>
          </a:p>
          <a:p>
            <a:pPr lvl="0" algn="just" eaLnBrk="0" hangingPunct="0"/>
            <a:r>
              <a:rPr lang="sq-AL" dirty="0" smtClean="0"/>
              <a:t>Konsumimi nga puna lidhet me vlera statistikore të rëndësishme me </a:t>
            </a:r>
            <a:r>
              <a:rPr lang="sq-AL" b="1" i="1" dirty="0" smtClean="0"/>
              <a:t>faktorët individualë </a:t>
            </a:r>
            <a:r>
              <a:rPr lang="sq-AL" dirty="0" smtClean="0"/>
              <a:t>të mësuesve. </a:t>
            </a:r>
            <a:endParaRPr lang="en-US" dirty="0" smtClean="0"/>
          </a:p>
          <a:p>
            <a:pPr lvl="0" algn="just" eaLnBrk="0" hangingPunct="0"/>
            <a:r>
              <a:rPr lang="sq-AL" dirty="0" smtClean="0"/>
              <a:t>Konsumimi nga puna lidhet me vlera statistikore të rëndësishme me </a:t>
            </a:r>
            <a:r>
              <a:rPr lang="sq-AL" b="1" i="1" dirty="0" smtClean="0"/>
              <a:t>karakteristikat e punës</a:t>
            </a:r>
            <a:r>
              <a:rPr lang="sq-AL" i="1" dirty="0" smtClean="0"/>
              <a:t>.</a:t>
            </a:r>
            <a:endParaRPr lang="en-US" i="1" dirty="0" smtClean="0"/>
          </a:p>
          <a:p>
            <a:pPr lvl="0" algn="just" eaLnBrk="0" hangingPunct="0"/>
            <a:r>
              <a:rPr lang="sq-AL" dirty="0" smtClean="0"/>
              <a:t>Konsumimi nga puna lidhet me vlera statistikore të rëndësishme me </a:t>
            </a:r>
            <a:r>
              <a:rPr lang="sq-AL" b="1" i="1" dirty="0" smtClean="0"/>
              <a:t>vendndodhjen e shkollës. </a:t>
            </a:r>
            <a:endParaRPr lang="en-US" b="1" i="1" dirty="0" smtClean="0"/>
          </a:p>
          <a:p>
            <a:pPr lvl="0" algn="just" eaLnBrk="0" hangingPunct="0"/>
            <a:r>
              <a:rPr lang="sq-AL" dirty="0" smtClean="0"/>
              <a:t>Konsumimi nga puna parashikohet me vlera statistikore të rëndësishme nga </a:t>
            </a:r>
            <a:r>
              <a:rPr lang="sq-AL" b="1" i="1" dirty="0" smtClean="0"/>
              <a:t>kurrikula dhe kushtet e punës</a:t>
            </a:r>
            <a:r>
              <a:rPr lang="sq-AL" dirty="0" smtClean="0"/>
              <a:t>. </a:t>
            </a:r>
            <a:endParaRPr lang="en-US" dirty="0" smtClean="0"/>
          </a:p>
          <a:p>
            <a:pPr lvl="0" algn="just" eaLnBrk="0" hangingPunct="0"/>
            <a:r>
              <a:rPr lang="sq-AL" dirty="0" smtClean="0"/>
              <a:t>Konsumimi nga puna parashikohet me vlera të rëndësishme statistikore nga </a:t>
            </a:r>
            <a:r>
              <a:rPr lang="sq-AL" b="1" i="1" dirty="0" smtClean="0"/>
              <a:t>faktorët stresues dhe problemet që rrjedhin nga stresi. </a:t>
            </a:r>
            <a:endParaRPr lang="en-US" b="1" i="1" dirty="0" smtClean="0"/>
          </a:p>
          <a:p>
            <a:pPr lvl="0" algn="just" eaLnBrk="0" hangingPunct="0"/>
            <a:r>
              <a:rPr lang="sq-AL" dirty="0" smtClean="0"/>
              <a:t>Konsumimi nga puna parashikohet me vlera statistikore të rëndësishme nga </a:t>
            </a:r>
            <a:r>
              <a:rPr lang="sq-AL" b="1" i="1" dirty="0" smtClean="0"/>
              <a:t>strategjitë për përballimin e stresit. </a:t>
            </a:r>
            <a:endParaRPr lang="en-US" b="1" i="1" dirty="0" smtClean="0"/>
          </a:p>
          <a:p>
            <a:pPr lvl="0" algn="just" eaLnBrk="0" hangingPunct="0"/>
            <a:r>
              <a:rPr lang="sq-AL" dirty="0" smtClean="0"/>
              <a:t>Konsumimi nga puna parashikohet me vlera statistikore të rëndësishme të </a:t>
            </a:r>
            <a:r>
              <a:rPr lang="sq-AL" b="1" i="1" dirty="0" smtClean="0"/>
              <a:t>kënaqësisë nga puna. </a:t>
            </a:r>
            <a:endParaRPr lang="en-US" b="1" i="1"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t>METODOLOGJIA</a:t>
            </a:r>
            <a:endParaRPr lang="en-US" dirty="0"/>
          </a:p>
        </p:txBody>
      </p:sp>
      <p:sp>
        <p:nvSpPr>
          <p:cNvPr id="3" name="Content Placeholder 2"/>
          <p:cNvSpPr>
            <a:spLocks noGrp="1"/>
          </p:cNvSpPr>
          <p:nvPr>
            <p:ph idx="1"/>
          </p:nvPr>
        </p:nvSpPr>
        <p:spPr/>
        <p:txBody>
          <a:bodyPr/>
          <a:lstStyle/>
          <a:p>
            <a:pPr eaLnBrk="0" hangingPunct="0"/>
            <a:r>
              <a:rPr lang="sq-AL" dirty="0" smtClean="0"/>
              <a:t>Në këtë studim, </a:t>
            </a:r>
            <a:endParaRPr lang="en-US" dirty="0" smtClean="0"/>
          </a:p>
          <a:p>
            <a:pPr eaLnBrk="0" hangingPunct="0"/>
            <a:r>
              <a:rPr lang="en-US" dirty="0" smtClean="0"/>
              <a:t>S</a:t>
            </a:r>
            <a:r>
              <a:rPr lang="sq-AL" dirty="0" smtClean="0"/>
              <a:t>ë </a:t>
            </a:r>
            <a:r>
              <a:rPr lang="sq-AL" dirty="0" smtClean="0"/>
              <a:t>pari, u bënë</a:t>
            </a:r>
            <a:r>
              <a:rPr lang="sq-AL" b="1" i="1" dirty="0" smtClean="0"/>
              <a:t> analiza përshkruese </a:t>
            </a:r>
            <a:r>
              <a:rPr lang="sq-AL" dirty="0" smtClean="0"/>
              <a:t>ku u përcaktuan variabëlat</a:t>
            </a:r>
            <a:endParaRPr lang="en-US" dirty="0" smtClean="0"/>
          </a:p>
          <a:p>
            <a:pPr eaLnBrk="0" hangingPunct="0"/>
            <a:r>
              <a:rPr lang="sq-AL" dirty="0" smtClean="0"/>
              <a:t> </a:t>
            </a:r>
            <a:r>
              <a:rPr lang="en-US" dirty="0" smtClean="0"/>
              <a:t>V</a:t>
            </a:r>
            <a:r>
              <a:rPr lang="sq-AL" dirty="0" smtClean="0"/>
              <a:t>ariabëlat e varura të studimit</a:t>
            </a:r>
            <a:endParaRPr lang="en-US" dirty="0" smtClean="0"/>
          </a:p>
          <a:p>
            <a:pPr lvl="1" eaLnBrk="0" hangingPunct="0"/>
            <a:r>
              <a:rPr lang="sq-AL" dirty="0" smtClean="0"/>
              <a:t>Kurrikula, </a:t>
            </a:r>
            <a:endParaRPr lang="en-US" dirty="0" smtClean="0"/>
          </a:p>
          <a:p>
            <a:pPr lvl="1" eaLnBrk="0" hangingPunct="0"/>
            <a:r>
              <a:rPr lang="sq-AL" dirty="0" smtClean="0"/>
              <a:t>kushtet e punës, </a:t>
            </a:r>
            <a:endParaRPr lang="en-US" dirty="0" smtClean="0"/>
          </a:p>
          <a:p>
            <a:pPr lvl="1" eaLnBrk="0" hangingPunct="0"/>
            <a:r>
              <a:rPr lang="sq-AL" dirty="0" smtClean="0"/>
              <a:t>faktorët stresues të shkollës,</a:t>
            </a:r>
            <a:endParaRPr lang="en-US" dirty="0" smtClean="0"/>
          </a:p>
          <a:p>
            <a:pPr lvl="1" eaLnBrk="0" hangingPunct="0"/>
            <a:r>
              <a:rPr lang="sq-AL" dirty="0" smtClean="0"/>
              <a:t> problemet që rrjedhin nga stresi, </a:t>
            </a:r>
            <a:endParaRPr lang="en-US" dirty="0" smtClean="0"/>
          </a:p>
          <a:p>
            <a:pPr lvl="1" eaLnBrk="0" hangingPunct="0"/>
            <a:r>
              <a:rPr lang="sq-AL" dirty="0" smtClean="0"/>
              <a:t>strategjitë për përballimin e tij, </a:t>
            </a:r>
            <a:endParaRPr lang="en-US" dirty="0" smtClean="0"/>
          </a:p>
          <a:p>
            <a:pPr eaLnBrk="0" hangingPunct="0"/>
            <a:r>
              <a:rPr lang="en-US" dirty="0" smtClean="0"/>
              <a:t> V</a:t>
            </a:r>
            <a:r>
              <a:rPr lang="sq-AL" dirty="0" smtClean="0"/>
              <a:t>ariabëlat e pavarura.</a:t>
            </a:r>
            <a:endParaRPr lang="en-US" dirty="0" smtClean="0"/>
          </a:p>
          <a:p>
            <a:pPr lvl="1" eaLnBrk="0" hangingPunct="0"/>
            <a:r>
              <a:rPr lang="sq-AL" dirty="0" smtClean="0"/>
              <a:t>faktorët individualë (gjinia, mosha, niveli arsimor, cikli i mësimdhënies, vitet në mësimdhënie), </a:t>
            </a:r>
            <a:endParaRPr lang="en-US" dirty="0" smtClean="0"/>
          </a:p>
          <a:p>
            <a:pPr lvl="1" eaLnBrk="0" hangingPunct="0"/>
            <a:r>
              <a:rPr lang="sq-AL" dirty="0" smtClean="0"/>
              <a:t>karakteristikat e punës (numri i nxënësve në klasë, numri i nxënësve në shkollë, përgatitja ditore) </a:t>
            </a:r>
            <a:endParaRPr lang="en-US" dirty="0" smtClean="0"/>
          </a:p>
          <a:p>
            <a:pPr lvl="1" eaLnBrk="0" hangingPunct="0"/>
            <a:r>
              <a:rPr lang="sq-AL" dirty="0" smtClean="0"/>
              <a:t>vendndodhja e shkollës (zona urbane ose rurale, transporti publik, ecja me këmbë)</a:t>
            </a:r>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CBEE5-C0C4-1A3C-D8B4-5395ADEEB492}"/>
              </a:ext>
            </a:extLst>
          </p:cNvPr>
          <p:cNvSpPr>
            <a:spLocks noGrp="1"/>
          </p:cNvSpPr>
          <p:nvPr>
            <p:ph type="title"/>
          </p:nvPr>
        </p:nvSpPr>
        <p:spPr>
          <a:xfrm>
            <a:off x="1105659" y="181659"/>
            <a:ext cx="9980682" cy="841798"/>
          </a:xfrm>
        </p:spPr>
        <p:txBody>
          <a:bodyPr>
            <a:normAutofit fontScale="90000"/>
          </a:bodyPr>
          <a:lstStyle/>
          <a:p>
            <a:pPr algn="ctr"/>
            <a:r>
              <a:rPr lang="en-US" sz="2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sq-AL" sz="2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ri dimensionet e konsumimit nga puna</a:t>
            </a:r>
            <a:r>
              <a:rPr lang="en-US"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(s</a:t>
            </a:r>
            <a:r>
              <a:rPr lang="sq-AL" sz="2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ipas Maslach dhe Jackson</a:t>
            </a:r>
            <a:r>
              <a:rPr lang="en-US" sz="2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t>
            </a:r>
            <a:r>
              <a:rPr lang="sq-AL" sz="2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janë</a:t>
            </a:r>
            <a:r>
              <a:rPr lang="en-US" sz="2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xmlns="" id="{D8F93E59-78D8-5C97-9DF6-61C12530578B}"/>
              </a:ext>
            </a:extLst>
          </p:cNvPr>
          <p:cNvGraphicFramePr/>
          <p:nvPr>
            <p:extLst>
              <p:ext uri="{D42A27DB-BD31-4B8C-83A1-F6EECF244321}">
                <p14:modId xmlns:p14="http://schemas.microsoft.com/office/powerpoint/2010/main" xmlns="" val="4148038952"/>
              </p:ext>
            </p:extLst>
          </p:nvPr>
        </p:nvGraphicFramePr>
        <p:xfrm>
          <a:off x="941714" y="1312228"/>
          <a:ext cx="10307054" cy="4769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34427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9AAE71-AF4D-5BB2-92AF-5AA226B201D1}"/>
              </a:ext>
            </a:extLst>
          </p:cNvPr>
          <p:cNvSpPr>
            <a:spLocks noGrp="1"/>
          </p:cNvSpPr>
          <p:nvPr>
            <p:ph type="title"/>
          </p:nvPr>
        </p:nvSpPr>
        <p:spPr>
          <a:xfrm>
            <a:off x="1104900" y="293614"/>
            <a:ext cx="9980682" cy="879547"/>
          </a:xfrm>
        </p:spPr>
        <p:txBody>
          <a:bodyPr>
            <a:normAutofit fontScale="90000"/>
          </a:bodyPr>
          <a:lstStyle/>
          <a:p>
            <a:pPr algn="ctr"/>
            <a:r>
              <a:rPr lang="sq-AL" sz="4000" b="1" spc="60" dirty="0">
                <a:effectLst/>
                <a:latin typeface="Times New Roman" panose="02020603050405020304" pitchFamily="18" charset="0"/>
                <a:ea typeface="Times New Roman" panose="02020603050405020304" pitchFamily="18" charset="0"/>
                <a:cs typeface="Times New Roman" panose="02020603050405020304" pitchFamily="18" charset="0"/>
              </a:rPr>
              <a:t>Shkaqet </a:t>
            </a:r>
            <a:r>
              <a:rPr lang="sq-AL" sz="4000" b="1" spc="0"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sq-AL" sz="4000" b="1" spc="55" dirty="0">
                <a:effectLst/>
                <a:latin typeface="Times New Roman" panose="02020603050405020304" pitchFamily="18" charset="0"/>
                <a:ea typeface="Times New Roman" panose="02020603050405020304" pitchFamily="18" charset="0"/>
                <a:cs typeface="Times New Roman" panose="02020603050405020304" pitchFamily="18" charset="0"/>
              </a:rPr>
              <a:t>konsumimit </a:t>
            </a:r>
            <a:r>
              <a:rPr lang="sq-AL" sz="4000" b="1" spc="35" dirty="0">
                <a:effectLst/>
                <a:latin typeface="Times New Roman" panose="02020603050405020304" pitchFamily="18" charset="0"/>
                <a:ea typeface="Times New Roman" panose="02020603050405020304" pitchFamily="18" charset="0"/>
                <a:cs typeface="Times New Roman" panose="02020603050405020304" pitchFamily="18" charset="0"/>
              </a:rPr>
              <a:t>në </a:t>
            </a:r>
            <a:r>
              <a:rPr lang="sq-AL" sz="4000" b="1" spc="1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q-AL" sz="4000" b="1" spc="75" dirty="0">
                <a:effectLst/>
                <a:latin typeface="Times New Roman" panose="02020603050405020304" pitchFamily="18" charset="0"/>
                <a:ea typeface="Times New Roman" panose="02020603050405020304" pitchFamily="18" charset="0"/>
                <a:cs typeface="Times New Roman" panose="02020603050405020304" pitchFamily="18" charset="0"/>
              </a:rPr>
              <a:t>punë</a:t>
            </a:r>
            <a:r>
              <a:rPr lang="en-US" sz="1800" b="1" spc="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b="1" spc="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33B3015A-DF08-72D9-57BC-11A92E302D80}"/>
              </a:ext>
            </a:extLst>
          </p:cNvPr>
          <p:cNvSpPr>
            <a:spLocks noGrp="1"/>
          </p:cNvSpPr>
          <p:nvPr>
            <p:ph idx="1"/>
          </p:nvPr>
        </p:nvSpPr>
        <p:spPr/>
        <p:txBody>
          <a:bodyPr>
            <a:normAutofit fontScale="85000" lnSpcReduction="10000"/>
          </a:bodyPr>
          <a:lstStyle/>
          <a:p>
            <a:r>
              <a:rPr lang="sq-AL" sz="1800" dirty="0">
                <a:effectLst/>
                <a:latin typeface="Calibri" panose="020F0502020204030204" pitchFamily="34" charset="0"/>
                <a:ea typeface="Calibri" panose="020F0502020204030204" pitchFamily="34" charset="0"/>
                <a:cs typeface="Times New Roman" panose="02020603050405020304" pitchFamily="18" charset="0"/>
              </a:rPr>
              <a:t>Konsumimi në punë i mësuesve është rezultat i kombinimit të disa faktorëve, dhe jo i një faktori të vetëm.</a:t>
            </a:r>
            <a:r>
              <a:rPr lang="en-US" sz="1800" dirty="0">
                <a:effectLst/>
                <a:latin typeface="Calibri" panose="020F0502020204030204" pitchFamily="34" charset="0"/>
                <a:ea typeface="Calibri" panose="020F0502020204030204" pitchFamily="34" charset="0"/>
                <a:cs typeface="Times New Roman" panose="02020603050405020304" pitchFamily="18" charset="0"/>
              </a:rPr>
              <a:t> N</a:t>
            </a:r>
            <a:r>
              <a:rPr lang="sq-AL" sz="1800" dirty="0">
                <a:effectLst/>
                <a:latin typeface="Times New Roman" panose="02020603050405020304" pitchFamily="18" charset="0"/>
                <a:ea typeface="Times New Roman" panose="02020603050405020304" pitchFamily="18" charset="0"/>
              </a:rPr>
              <a:t>johja e shkaktarëve të konsumimit në punë është një hap që i ndihmon mësuesit të përballen me këta faktorë.</a:t>
            </a:r>
            <a:endParaRPr lang="en-US" sz="1800" dirty="0">
              <a:effectLst/>
              <a:latin typeface="Times New Roman" panose="02020603050405020304" pitchFamily="18" charset="0"/>
              <a:ea typeface="Times New Roman" panose="02020603050405020304" pitchFamily="18" charset="0"/>
            </a:endParaRPr>
          </a:p>
          <a:p>
            <a:pPr marL="342900" marR="66040" indent="-342900" algn="just" eaLnBrk="0" hangingPunct="0">
              <a:lnSpc>
                <a:spcPct val="150000"/>
              </a:lnSpc>
              <a:spcBef>
                <a:spcPts val="25"/>
              </a:spcBef>
              <a:spcAft>
                <a:spcPts val="0"/>
              </a:spcAft>
              <a:buAutoNum type="arabicPeriod"/>
            </a:pPr>
            <a:r>
              <a:rPr lang="sq-AL" sz="1800" i="1" dirty="0">
                <a:effectLst/>
                <a:latin typeface="Times New Roman" panose="02020603050405020304" pitchFamily="18" charset="0"/>
                <a:ea typeface="Times New Roman" panose="02020603050405020304" pitchFamily="18" charset="0"/>
              </a:rPr>
              <a:t>Karakteristikat individuale</a:t>
            </a:r>
            <a:r>
              <a:rPr lang="sq-AL" sz="1800" dirty="0">
                <a:effectLst/>
                <a:latin typeface="Times New Roman" panose="02020603050405020304" pitchFamily="18" charset="0"/>
                <a:ea typeface="Times New Roman" panose="02020603050405020304" pitchFamily="18" charset="0"/>
              </a:rPr>
              <a:t>: Reagimet e mësuesve ndaj kushteve të tyre të punës ndikohen nga karakteristika të tilla individuale si, tiparet e personalitetit  dhe faktorët demografikë. Këto karakteristika individuale përcaktojnë se si mësuesit e perceptojnë dhe se si i përgjigjen mjedisit të tyre, në qoftë se këta tregues bëhen shkak i konsumimit apo baza për zhvillimin e strategjive efektive përballuese</a:t>
            </a:r>
            <a:r>
              <a:rPr lang="en-US" sz="1800" dirty="0">
                <a:effectLst/>
                <a:latin typeface="Times New Roman" panose="02020603050405020304" pitchFamily="18" charset="0"/>
                <a:ea typeface="Times New Roman" panose="02020603050405020304" pitchFamily="18" charset="0"/>
              </a:rPr>
              <a:t>. </a:t>
            </a:r>
            <a:r>
              <a:rPr lang="sq-AL" sz="1800" dirty="0">
                <a:effectLst/>
                <a:latin typeface="Times New Roman" panose="02020603050405020304" pitchFamily="18" charset="0"/>
                <a:ea typeface="Times New Roman" panose="02020603050405020304" pitchFamily="18" charset="0"/>
              </a:rPr>
              <a:t>Studimet kanë treguar se karakteristika individuale, të tilla si tiparet e personalitetit</a:t>
            </a:r>
            <a:r>
              <a:rPr lang="en-US" sz="1800" dirty="0">
                <a:effectLst/>
                <a:latin typeface="Times New Roman" panose="02020603050405020304" pitchFamily="18" charset="0"/>
                <a:ea typeface="Times New Roman" panose="02020603050405020304" pitchFamily="18" charset="0"/>
              </a:rPr>
              <a:t>; </a:t>
            </a:r>
            <a:r>
              <a:rPr lang="sq-AL" sz="1800" dirty="0">
                <a:effectLst/>
                <a:latin typeface="Times New Roman" panose="02020603050405020304" pitchFamily="18" charset="0"/>
                <a:ea typeface="Times New Roman" panose="02020603050405020304" pitchFamily="18" charset="0"/>
              </a:rPr>
              <a:t>mbështetja nga familja dhe miqtë</a:t>
            </a:r>
            <a:r>
              <a:rPr lang="en-US" sz="1800" dirty="0">
                <a:effectLst/>
                <a:latin typeface="Times New Roman" panose="02020603050405020304" pitchFamily="18" charset="0"/>
                <a:ea typeface="Times New Roman" panose="02020603050405020304" pitchFamily="18" charset="0"/>
              </a:rPr>
              <a:t>; </a:t>
            </a:r>
            <a:r>
              <a:rPr lang="sq-AL" sz="1800" dirty="0">
                <a:effectLst/>
                <a:latin typeface="Times New Roman" panose="02020603050405020304" pitchFamily="18" charset="0"/>
                <a:ea typeface="Times New Roman" panose="02020603050405020304" pitchFamily="18" charset="0"/>
              </a:rPr>
              <a:t>gjinia</a:t>
            </a:r>
            <a:r>
              <a:rPr lang="en-US" sz="1800" spc="170" dirty="0">
                <a:latin typeface="Times New Roman" panose="02020603050405020304" pitchFamily="18" charset="0"/>
                <a:ea typeface="Times New Roman" panose="02020603050405020304" pitchFamily="18" charset="0"/>
              </a:rPr>
              <a:t>; </a:t>
            </a:r>
            <a:r>
              <a:rPr lang="sq-AL" sz="1800" dirty="0">
                <a:effectLst/>
                <a:latin typeface="Times New Roman" panose="02020603050405020304" pitchFamily="18" charset="0"/>
                <a:ea typeface="Times New Roman" panose="02020603050405020304" pitchFamily="18" charset="0"/>
              </a:rPr>
              <a:t>mosha</a:t>
            </a:r>
            <a:r>
              <a:rPr lang="en-US" sz="1800" dirty="0">
                <a:effectLst/>
                <a:latin typeface="Times New Roman" panose="02020603050405020304" pitchFamily="18" charset="0"/>
                <a:ea typeface="Times New Roman" panose="02020603050405020304" pitchFamily="18" charset="0"/>
              </a:rPr>
              <a:t>;</a:t>
            </a:r>
            <a:r>
              <a:rPr lang="sq-AL" sz="1800" dirty="0">
                <a:effectLst/>
                <a:latin typeface="Times New Roman" panose="02020603050405020304" pitchFamily="18" charset="0"/>
                <a:ea typeface="Times New Roman" panose="02020603050405020304" pitchFamily="18" charset="0"/>
              </a:rPr>
              <a:t> përvoja në mësimdhënie</a:t>
            </a:r>
            <a:r>
              <a:rPr lang="en-US" sz="1800" dirty="0">
                <a:effectLst/>
                <a:latin typeface="Times New Roman" panose="02020603050405020304" pitchFamily="18" charset="0"/>
                <a:ea typeface="Times New Roman" panose="02020603050405020304" pitchFamily="18" charset="0"/>
              </a:rPr>
              <a:t>, </a:t>
            </a:r>
            <a:r>
              <a:rPr lang="sq-AL" sz="1800" dirty="0">
                <a:effectLst/>
                <a:latin typeface="Times New Roman" panose="02020603050405020304" pitchFamily="18" charset="0"/>
                <a:ea typeface="Times New Roman" panose="02020603050405020304" pitchFamily="18" charset="0"/>
              </a:rPr>
              <a:t>si dhe niveli i shkollës janë parashkrues të  konsumimit në</a:t>
            </a:r>
            <a:r>
              <a:rPr lang="sq-AL" sz="1800" spc="-10" dirty="0">
                <a:effectLst/>
                <a:latin typeface="Times New Roman" panose="02020603050405020304" pitchFamily="18" charset="0"/>
                <a:ea typeface="Times New Roman" panose="02020603050405020304" pitchFamily="18" charset="0"/>
              </a:rPr>
              <a:t> </a:t>
            </a:r>
            <a:r>
              <a:rPr lang="sq-AL" sz="1800" dirty="0">
                <a:effectLst/>
                <a:latin typeface="Times New Roman" panose="02020603050405020304" pitchFamily="18" charset="0"/>
                <a:ea typeface="Times New Roman" panose="02020603050405020304" pitchFamily="18" charset="0"/>
              </a:rPr>
              <a:t>punë.</a:t>
            </a:r>
            <a:endParaRPr lang="en-US" sz="1800" dirty="0">
              <a:effectLst/>
              <a:latin typeface="Times New Roman" panose="02020603050405020304" pitchFamily="18" charset="0"/>
              <a:ea typeface="Times New Roman" panose="02020603050405020304" pitchFamily="18" charset="0"/>
            </a:endParaRPr>
          </a:p>
          <a:p>
            <a:pPr marL="342900" marR="66040" indent="-342900" algn="just" eaLnBrk="0" hangingPunct="0">
              <a:lnSpc>
                <a:spcPct val="150000"/>
              </a:lnSpc>
              <a:spcBef>
                <a:spcPts val="25"/>
              </a:spcBef>
              <a:buFont typeface="Wingdings" panose="05000000000000000000" pitchFamily="2" charset="2"/>
              <a:buAutoNum type="arabicPeriod"/>
            </a:pPr>
            <a:r>
              <a:rPr lang="sq-AL" sz="1800" i="1" dirty="0">
                <a:effectLst/>
                <a:latin typeface="Times New Roman" panose="02020603050405020304" pitchFamily="18" charset="0"/>
                <a:ea typeface="Times New Roman" panose="02020603050405020304" pitchFamily="18" charset="0"/>
              </a:rPr>
              <a:t>Faktorët mjedisorë</a:t>
            </a:r>
            <a:r>
              <a:rPr lang="sq-AL" sz="1800" dirty="0">
                <a:effectLst/>
                <a:latin typeface="Times New Roman" panose="02020603050405020304" pitchFamily="18" charset="0"/>
                <a:ea typeface="Times New Roman" panose="02020603050405020304" pitchFamily="18" charset="0"/>
              </a:rPr>
              <a:t>: Studimet kanë evidentuar shumë faktorë të ndryshëm të mjedisit që mund të çojnë në konsumimin nga puna të mësuesve, duke përfshirë kushtet e këqija të punës, kërkesat e tepërta në punë, reformat e shumta në arsim, rritjen e tensionit për shkak të transparencës kundrejt publikut, mungesën e autonomisë dhe të trajnimeve, mungesën e vlerësimit dhe </a:t>
            </a:r>
            <a:r>
              <a:rPr lang="sq-AL" sz="1800" i="1" dirty="0">
                <a:effectLst/>
                <a:latin typeface="Times New Roman" panose="02020603050405020304" pitchFamily="18" charset="0"/>
                <a:ea typeface="Times New Roman" panose="02020603050405020304" pitchFamily="18" charset="0"/>
              </a:rPr>
              <a:t>feedback</a:t>
            </a:r>
            <a:r>
              <a:rPr lang="sq-AL" sz="1800" dirty="0">
                <a:effectLst/>
                <a:latin typeface="Times New Roman" panose="02020603050405020304" pitchFamily="18" charset="0"/>
                <a:ea typeface="Times New Roman" panose="02020603050405020304" pitchFamily="18" charset="0"/>
              </a:rPr>
              <a:t>-ut, sjelljet e papërshtatshme të nxënësve, pagat e rëndomta të shoqëruara me mundësi të kufizuara për promovimin profesional, kërkesat e prindërve,  mungesën  e  mbështetjes  së  prindërve  e komunitetit, mungesën e mbështetjes administrative dhe të kolegëve</a:t>
            </a:r>
            <a:r>
              <a:rPr lang="en-US" sz="1800" dirty="0">
                <a:effectLst/>
                <a:latin typeface="Times New Roman" panose="02020603050405020304" pitchFamily="18" charset="0"/>
                <a:ea typeface="Times New Roman" panose="02020603050405020304" pitchFamily="18" charset="0"/>
              </a:rPr>
              <a:t> </a:t>
            </a:r>
            <a:r>
              <a:rPr lang="sq-AL" sz="1800" dirty="0">
                <a:effectLst/>
                <a:latin typeface="Times New Roman" panose="02020603050405020304" pitchFamily="18" charset="0"/>
                <a:ea typeface="Times New Roman" panose="02020603050405020304" pitchFamily="18" charset="0"/>
              </a:rPr>
              <a:t>parashikon edhe disa tregues të tjerë:</a:t>
            </a:r>
            <a:r>
              <a:rPr lang="en-US" sz="1800" dirty="0">
                <a:effectLst/>
                <a:latin typeface="Times New Roman" panose="02020603050405020304" pitchFamily="18" charset="0"/>
                <a:ea typeface="Times New Roman" panose="02020603050405020304" pitchFamily="18" charset="0"/>
              </a:rPr>
              <a:t> </a:t>
            </a:r>
          </a:p>
          <a:p>
            <a:pPr marL="342900" marR="66040" indent="-342900" algn="just" eaLnBrk="0" hangingPunct="0">
              <a:lnSpc>
                <a:spcPct val="150000"/>
              </a:lnSpc>
              <a:spcBef>
                <a:spcPts val="25"/>
              </a:spcBef>
              <a:spcAft>
                <a:spcPts val="0"/>
              </a:spcAft>
              <a:buAutoNum type="arabicPeriod"/>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xmlns="" val="144104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915</TotalTime>
  <Words>2065</Words>
  <Application>Microsoft Office PowerPoint</Application>
  <PresentationFormat>Custom</PresentationFormat>
  <Paragraphs>201</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Academic Literature 16x9</vt:lpstr>
      <vt:lpstr>Konsumimi në punë i mwsuesve/Burnout</vt:lpstr>
      <vt:lpstr>Title and Content Layout with List</vt:lpstr>
      <vt:lpstr>Synimi dhe objektivat e studimit</vt:lpstr>
      <vt:lpstr>Qëllimi i studimit </vt:lpstr>
      <vt:lpstr>Pyetjet kwrkimore</vt:lpstr>
      <vt:lpstr>Hipotezat</vt:lpstr>
      <vt:lpstr>METODOLOGJIA</vt:lpstr>
      <vt:lpstr>Tri dimensionet e konsumimit nga puna, (sipas Maslach dhe Jackson)janë :</vt:lpstr>
      <vt:lpstr>Shkaqet e konsumimit në  punë </vt:lpstr>
      <vt:lpstr>Simptomat e konsumimit në punë </vt:lpstr>
      <vt:lpstr>Konsumimi nga puna dhe niveli arsimor i mësuesve </vt:lpstr>
      <vt:lpstr>Konsumimi nga puna dhe cikli i mësimdhënies</vt:lpstr>
      <vt:lpstr>Konsumimi në punë dhe vitet e mësimdhënies</vt:lpstr>
      <vt:lpstr>Konsumimi nga puna dhe numri i nxënësve në klasë. </vt:lpstr>
      <vt:lpstr>Konsumimi nga puna dhe numri i nxënësve në shkollë</vt:lpstr>
      <vt:lpstr>Konsumimi në punë dhe përgatitja ditore. </vt:lpstr>
      <vt:lpstr>Konsumimi nga puna dhe zona ku ndodhet shkolla</vt:lpstr>
      <vt:lpstr>Slide 18</vt:lpstr>
      <vt:lpstr>Slide 19</vt:lpstr>
      <vt:lpstr>Slide 20</vt:lpstr>
      <vt:lpstr>Pwrfundime</vt:lpstr>
      <vt:lpstr>Pwrfundime</vt:lpstr>
      <vt:lpstr>Propozime</vt:lpstr>
      <vt:lpstr>Propozime</vt:lpstr>
      <vt:lpstr>Title and Content Layout with Chart</vt:lpstr>
      <vt:lpstr>Two Content Layout with Table</vt:lpstr>
      <vt:lpstr>Title and Content Layout with SmartArt</vt:lpstr>
      <vt:lpstr>Picture with Caption Layout</vt:lpstr>
      <vt:lpstr>Add a Slide Title - 1</vt:lpstr>
      <vt:lpstr>Add a Slide Title - 2</vt:lpstr>
      <vt:lpstr>Add a Slide Title - 3</vt:lpstr>
      <vt:lpstr>Add a Slide Title - 4</vt:lpstr>
      <vt:lpstr>Slide 33</vt:lpstr>
      <vt:lpstr>Add a Slide Title - 5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Konsumimi në punë i mwsuesve/Burnout</dc:title>
  <dc:creator>Ermioni Cekani</dc:creator>
  <cp:lastModifiedBy>Studio</cp:lastModifiedBy>
  <cp:revision>13</cp:revision>
  <dcterms:created xsi:type="dcterms:W3CDTF">2023-11-08T18:50:14Z</dcterms:created>
  <dcterms:modified xsi:type="dcterms:W3CDTF">2023-11-09T14:19:04Z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